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"/>
  </p:notesMasterIdLst>
  <p:sldIdLst>
    <p:sldId id="263" r:id="rId2"/>
  </p:sldIdLst>
  <p:sldSz cx="38404800" cy="32918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8443ED59-20C7-4FDF-8DCA-8A14D1AA1C8C}" name="Microsoft Office User" initials="MOU" userId="Microsoft Office User" providerId="None"/>
  <p188:author id="{70B610FD-72E4-67EA-2503-7D0189F74843}" name="Jim Zhang" initials="JZ" userId="S::jz421@duke.edu::fa6909b4-cf68-47b2-80b2-932828f90439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001"/>
    <a:srgbClr val="FF0000"/>
    <a:srgbClr val="0000FF"/>
    <a:srgbClr val="ADC8E8"/>
    <a:srgbClr val="355A9A"/>
    <a:srgbClr val="6165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C6AFF9F-2305-0A45-BD1F-426B6E37D86B}" v="84" dt="2025-03-26T18:33:41.524"/>
    <p1510:client id="{E1D89D1C-3CC8-DD4C-9C40-1D15B2C8DFDC}" v="21" dt="2025-03-27T00:03:30.18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399"/>
    <p:restoredTop sz="95367"/>
  </p:normalViewPr>
  <p:slideViewPr>
    <p:cSldViewPr snapToGrid="0">
      <p:cViewPr>
        <p:scale>
          <a:sx n="37" d="100"/>
          <a:sy n="37" d="100"/>
        </p:scale>
        <p:origin x="2712" y="-4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microsoft.com/office/2016/11/relationships/changesInfo" Target="changesInfos/changesInfo1.xml"/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10" Type="http://schemas.microsoft.com/office/2018/10/relationships/authors" Target="authors.xml"/><Relationship Id="rId4" Type="http://schemas.openxmlformats.org/officeDocument/2006/relationships/presProps" Target="presProps.xml"/><Relationship Id="rId9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im Zhang" userId="fa6909b4-cf68-47b2-80b2-932828f90439" providerId="ADAL" clId="{E1D89D1C-3CC8-DD4C-9C40-1D15B2C8DFDC}"/>
    <pc:docChg chg="undo redo custSel modSld">
      <pc:chgData name="Jim Zhang" userId="fa6909b4-cf68-47b2-80b2-932828f90439" providerId="ADAL" clId="{E1D89D1C-3CC8-DD4C-9C40-1D15B2C8DFDC}" dt="2025-03-27T00:04:46.537" v="790" actId="1076"/>
      <pc:docMkLst>
        <pc:docMk/>
      </pc:docMkLst>
      <pc:sldChg chg="addSp delSp modSp mod">
        <pc:chgData name="Jim Zhang" userId="fa6909b4-cf68-47b2-80b2-932828f90439" providerId="ADAL" clId="{E1D89D1C-3CC8-DD4C-9C40-1D15B2C8DFDC}" dt="2025-03-27T00:04:46.537" v="790" actId="1076"/>
        <pc:sldMkLst>
          <pc:docMk/>
          <pc:sldMk cId="1025729995" sldId="263"/>
        </pc:sldMkLst>
        <pc:spChg chg="add mod">
          <ac:chgData name="Jim Zhang" userId="fa6909b4-cf68-47b2-80b2-932828f90439" providerId="ADAL" clId="{E1D89D1C-3CC8-DD4C-9C40-1D15B2C8DFDC}" dt="2025-03-26T23:46:12.709" v="513" actId="20577"/>
          <ac:spMkLst>
            <pc:docMk/>
            <pc:sldMk cId="1025729995" sldId="263"/>
            <ac:spMk id="6" creationId="{4550E62D-C761-61F0-58EC-82F458BEBA2E}"/>
          </ac:spMkLst>
        </pc:spChg>
        <pc:spChg chg="add del mod">
          <ac:chgData name="Jim Zhang" userId="fa6909b4-cf68-47b2-80b2-932828f90439" providerId="ADAL" clId="{E1D89D1C-3CC8-DD4C-9C40-1D15B2C8DFDC}" dt="2025-03-26T23:46:37.226" v="516" actId="478"/>
          <ac:spMkLst>
            <pc:docMk/>
            <pc:sldMk cId="1025729995" sldId="263"/>
            <ac:spMk id="8" creationId="{7C426533-54AD-9A7A-12A8-0ACE67936A51}"/>
          </ac:spMkLst>
        </pc:spChg>
        <pc:spChg chg="add del mod">
          <ac:chgData name="Jim Zhang" userId="fa6909b4-cf68-47b2-80b2-932828f90439" providerId="ADAL" clId="{E1D89D1C-3CC8-DD4C-9C40-1D15B2C8DFDC}" dt="2025-03-26T20:47:40.645" v="180" actId="21"/>
          <ac:spMkLst>
            <pc:docMk/>
            <pc:sldMk cId="1025729995" sldId="263"/>
            <ac:spMk id="12" creationId="{F1EB1B2A-A7E8-21BB-6F17-A652D1A1DF77}"/>
          </ac:spMkLst>
        </pc:spChg>
        <pc:spChg chg="add mod">
          <ac:chgData name="Jim Zhang" userId="fa6909b4-cf68-47b2-80b2-932828f90439" providerId="ADAL" clId="{E1D89D1C-3CC8-DD4C-9C40-1D15B2C8DFDC}" dt="2025-03-26T23:43:30.136" v="459" actId="14100"/>
          <ac:spMkLst>
            <pc:docMk/>
            <pc:sldMk cId="1025729995" sldId="263"/>
            <ac:spMk id="13" creationId="{52D1967E-DB08-3139-C3D9-B74B38C7BD92}"/>
          </ac:spMkLst>
        </pc:spChg>
        <pc:spChg chg="add mod">
          <ac:chgData name="Jim Zhang" userId="fa6909b4-cf68-47b2-80b2-932828f90439" providerId="ADAL" clId="{E1D89D1C-3CC8-DD4C-9C40-1D15B2C8DFDC}" dt="2025-03-26T23:43:17.505" v="457" actId="1076"/>
          <ac:spMkLst>
            <pc:docMk/>
            <pc:sldMk cId="1025729995" sldId="263"/>
            <ac:spMk id="15" creationId="{8D942F20-9221-D988-6925-45FA5F6546C8}"/>
          </ac:spMkLst>
        </pc:spChg>
        <pc:spChg chg="add mod">
          <ac:chgData name="Jim Zhang" userId="fa6909b4-cf68-47b2-80b2-932828f90439" providerId="ADAL" clId="{E1D89D1C-3CC8-DD4C-9C40-1D15B2C8DFDC}" dt="2025-03-26T23:44:02.117" v="463" actId="1076"/>
          <ac:spMkLst>
            <pc:docMk/>
            <pc:sldMk cId="1025729995" sldId="263"/>
            <ac:spMk id="17" creationId="{AAA6FC1F-99F3-2F04-D085-5D86914A5AD1}"/>
          </ac:spMkLst>
        </pc:spChg>
        <pc:spChg chg="add mod">
          <ac:chgData name="Jim Zhang" userId="fa6909b4-cf68-47b2-80b2-932828f90439" providerId="ADAL" clId="{E1D89D1C-3CC8-DD4C-9C40-1D15B2C8DFDC}" dt="2025-03-26T23:46:49.445" v="518" actId="1076"/>
          <ac:spMkLst>
            <pc:docMk/>
            <pc:sldMk cId="1025729995" sldId="263"/>
            <ac:spMk id="18" creationId="{F3C28517-5DDD-F588-87CE-1A409600013D}"/>
          </ac:spMkLst>
        </pc:spChg>
        <pc:spChg chg="add mod">
          <ac:chgData name="Jim Zhang" userId="fa6909b4-cf68-47b2-80b2-932828f90439" providerId="ADAL" clId="{E1D89D1C-3CC8-DD4C-9C40-1D15B2C8DFDC}" dt="2025-03-27T00:04:46.537" v="790" actId="1076"/>
          <ac:spMkLst>
            <pc:docMk/>
            <pc:sldMk cId="1025729995" sldId="263"/>
            <ac:spMk id="19" creationId="{0369768F-6AF8-740A-12BF-BF594D48EE3C}"/>
          </ac:spMkLst>
        </pc:spChg>
        <pc:spChg chg="add del mod">
          <ac:chgData name="Jim Zhang" userId="fa6909b4-cf68-47b2-80b2-932828f90439" providerId="ADAL" clId="{E1D89D1C-3CC8-DD4C-9C40-1D15B2C8DFDC}" dt="2025-03-26T20:08:09.884" v="48"/>
          <ac:spMkLst>
            <pc:docMk/>
            <pc:sldMk cId="1025729995" sldId="263"/>
            <ac:spMk id="20" creationId="{F3C39464-9A72-4BF1-ABA5-B0D8C151A6BF}"/>
          </ac:spMkLst>
        </pc:spChg>
        <pc:spChg chg="add del mod">
          <ac:chgData name="Jim Zhang" userId="fa6909b4-cf68-47b2-80b2-932828f90439" providerId="ADAL" clId="{E1D89D1C-3CC8-DD4C-9C40-1D15B2C8DFDC}" dt="2025-03-26T20:50:18.819" v="200" actId="478"/>
          <ac:spMkLst>
            <pc:docMk/>
            <pc:sldMk cId="1025729995" sldId="263"/>
            <ac:spMk id="21" creationId="{8FD83DC5-AD07-D41A-E1FE-93D7E755F032}"/>
          </ac:spMkLst>
        </pc:spChg>
        <pc:spChg chg="add del mod">
          <ac:chgData name="Jim Zhang" userId="fa6909b4-cf68-47b2-80b2-932828f90439" providerId="ADAL" clId="{E1D89D1C-3CC8-DD4C-9C40-1D15B2C8DFDC}" dt="2025-03-26T20:50:20.018" v="202" actId="478"/>
          <ac:spMkLst>
            <pc:docMk/>
            <pc:sldMk cId="1025729995" sldId="263"/>
            <ac:spMk id="22" creationId="{AAE838BD-8DE2-3DE2-F5FE-4E87D5D43489}"/>
          </ac:spMkLst>
        </pc:spChg>
        <pc:spChg chg="add del mod">
          <ac:chgData name="Jim Zhang" userId="fa6909b4-cf68-47b2-80b2-932828f90439" providerId="ADAL" clId="{E1D89D1C-3CC8-DD4C-9C40-1D15B2C8DFDC}" dt="2025-03-26T20:50:22.154" v="204" actId="478"/>
          <ac:spMkLst>
            <pc:docMk/>
            <pc:sldMk cId="1025729995" sldId="263"/>
            <ac:spMk id="23" creationId="{22B5EF44-21DC-7D52-600F-9978F6AF2D1A}"/>
          </ac:spMkLst>
        </pc:spChg>
        <pc:spChg chg="mod">
          <ac:chgData name="Jim Zhang" userId="fa6909b4-cf68-47b2-80b2-932828f90439" providerId="ADAL" clId="{E1D89D1C-3CC8-DD4C-9C40-1D15B2C8DFDC}" dt="2025-03-26T23:48:12.828" v="548" actId="14100"/>
          <ac:spMkLst>
            <pc:docMk/>
            <pc:sldMk cId="1025729995" sldId="263"/>
            <ac:spMk id="24" creationId="{FD059439-93D8-B695-895C-B2FE12234E74}"/>
          </ac:spMkLst>
        </pc:spChg>
        <pc:spChg chg="add del">
          <ac:chgData name="Jim Zhang" userId="fa6909b4-cf68-47b2-80b2-932828f90439" providerId="ADAL" clId="{E1D89D1C-3CC8-DD4C-9C40-1D15B2C8DFDC}" dt="2025-03-26T23:51:49.220" v="637" actId="22"/>
          <ac:spMkLst>
            <pc:docMk/>
            <pc:sldMk cId="1025729995" sldId="263"/>
            <ac:spMk id="26" creationId="{4BB0FB9D-514A-228B-DE4D-6EFC6B9D6556}"/>
          </ac:spMkLst>
        </pc:spChg>
        <pc:spChg chg="add mod">
          <ac:chgData name="Jim Zhang" userId="fa6909b4-cf68-47b2-80b2-932828f90439" providerId="ADAL" clId="{E1D89D1C-3CC8-DD4C-9C40-1D15B2C8DFDC}" dt="2025-03-26T23:59:38.629" v="718" actId="1076"/>
          <ac:spMkLst>
            <pc:docMk/>
            <pc:sldMk cId="1025729995" sldId="263"/>
            <ac:spMk id="28" creationId="{F810166C-91EC-304E-BCC8-529976226CC8}"/>
          </ac:spMkLst>
        </pc:spChg>
        <pc:spChg chg="mod">
          <ac:chgData name="Jim Zhang" userId="fa6909b4-cf68-47b2-80b2-932828f90439" providerId="ADAL" clId="{E1D89D1C-3CC8-DD4C-9C40-1D15B2C8DFDC}" dt="2025-03-26T23:59:07.329" v="714" actId="20577"/>
          <ac:spMkLst>
            <pc:docMk/>
            <pc:sldMk cId="1025729995" sldId="263"/>
            <ac:spMk id="29" creationId="{8E202A96-2F63-6B62-E2A5-E89EFE961633}"/>
          </ac:spMkLst>
        </pc:spChg>
        <pc:spChg chg="mod">
          <ac:chgData name="Jim Zhang" userId="fa6909b4-cf68-47b2-80b2-932828f90439" providerId="ADAL" clId="{E1D89D1C-3CC8-DD4C-9C40-1D15B2C8DFDC}" dt="2025-03-26T23:47:53.119" v="546" actId="255"/>
          <ac:spMkLst>
            <pc:docMk/>
            <pc:sldMk cId="1025729995" sldId="263"/>
            <ac:spMk id="34" creationId="{182C3318-93DE-A5B5-C498-9C5C4D284B08}"/>
          </ac:spMkLst>
        </pc:spChg>
        <pc:spChg chg="del mod">
          <ac:chgData name="Jim Zhang" userId="fa6909b4-cf68-47b2-80b2-932828f90439" providerId="ADAL" clId="{E1D89D1C-3CC8-DD4C-9C40-1D15B2C8DFDC}" dt="2025-03-26T23:47:24.624" v="523" actId="478"/>
          <ac:spMkLst>
            <pc:docMk/>
            <pc:sldMk cId="1025729995" sldId="263"/>
            <ac:spMk id="36" creationId="{6CC9E761-ED5D-BB62-2CF0-BBE8292E6FF5}"/>
          </ac:spMkLst>
        </pc:spChg>
        <pc:spChg chg="mod">
          <ac:chgData name="Jim Zhang" userId="fa6909b4-cf68-47b2-80b2-932828f90439" providerId="ADAL" clId="{E1D89D1C-3CC8-DD4C-9C40-1D15B2C8DFDC}" dt="2025-03-27T00:04:45.898" v="789" actId="1076"/>
          <ac:spMkLst>
            <pc:docMk/>
            <pc:sldMk cId="1025729995" sldId="263"/>
            <ac:spMk id="37" creationId="{E0CAD9C9-2A4E-EAAD-0C1F-8C27CEE78A1A}"/>
          </ac:spMkLst>
        </pc:spChg>
        <pc:spChg chg="add mod">
          <ac:chgData name="Jim Zhang" userId="fa6909b4-cf68-47b2-80b2-932828f90439" providerId="ADAL" clId="{E1D89D1C-3CC8-DD4C-9C40-1D15B2C8DFDC}" dt="2025-03-27T00:03:39.087" v="786" actId="1076"/>
          <ac:spMkLst>
            <pc:docMk/>
            <pc:sldMk cId="1025729995" sldId="263"/>
            <ac:spMk id="40" creationId="{71E635CD-4844-A42A-3BA2-7BB0E5D06849}"/>
          </ac:spMkLst>
        </pc:spChg>
        <pc:spChg chg="mod">
          <ac:chgData name="Jim Zhang" userId="fa6909b4-cf68-47b2-80b2-932828f90439" providerId="ADAL" clId="{E1D89D1C-3CC8-DD4C-9C40-1D15B2C8DFDC}" dt="2025-03-26T20:48:26.426" v="185" actId="1076"/>
          <ac:spMkLst>
            <pc:docMk/>
            <pc:sldMk cId="1025729995" sldId="263"/>
            <ac:spMk id="56" creationId="{25C3DD2F-CDE4-1896-CE58-E3AF4281103A}"/>
          </ac:spMkLst>
        </pc:spChg>
        <pc:spChg chg="mod">
          <ac:chgData name="Jim Zhang" userId="fa6909b4-cf68-47b2-80b2-932828f90439" providerId="ADAL" clId="{E1D89D1C-3CC8-DD4C-9C40-1D15B2C8DFDC}" dt="2025-03-26T23:48:18.579" v="549" actId="14100"/>
          <ac:spMkLst>
            <pc:docMk/>
            <pc:sldMk cId="1025729995" sldId="263"/>
            <ac:spMk id="58" creationId="{2E60524C-94C3-FD20-13D8-7958CBF8904E}"/>
          </ac:spMkLst>
        </pc:spChg>
        <pc:spChg chg="mod">
          <ac:chgData name="Jim Zhang" userId="fa6909b4-cf68-47b2-80b2-932828f90439" providerId="ADAL" clId="{E1D89D1C-3CC8-DD4C-9C40-1D15B2C8DFDC}" dt="2025-03-26T20:51:58.173" v="265" actId="14100"/>
          <ac:spMkLst>
            <pc:docMk/>
            <pc:sldMk cId="1025729995" sldId="263"/>
            <ac:spMk id="63" creationId="{8490B1F3-34CE-DD06-18A5-5BA1C94A763D}"/>
          </ac:spMkLst>
        </pc:spChg>
        <pc:spChg chg="mod">
          <ac:chgData name="Jim Zhang" userId="fa6909b4-cf68-47b2-80b2-932828f90439" providerId="ADAL" clId="{E1D89D1C-3CC8-DD4C-9C40-1D15B2C8DFDC}" dt="2025-03-27T00:02:10.454" v="751" actId="20577"/>
          <ac:spMkLst>
            <pc:docMk/>
            <pc:sldMk cId="1025729995" sldId="263"/>
            <ac:spMk id="67" creationId="{8A011034-C66C-D71A-E81E-BA74789EA2C7}"/>
          </ac:spMkLst>
        </pc:spChg>
        <pc:spChg chg="mod">
          <ac:chgData name="Jim Zhang" userId="fa6909b4-cf68-47b2-80b2-932828f90439" providerId="ADAL" clId="{E1D89D1C-3CC8-DD4C-9C40-1D15B2C8DFDC}" dt="2025-03-26T20:48:10.609" v="183" actId="34135"/>
          <ac:spMkLst>
            <pc:docMk/>
            <pc:sldMk cId="1025729995" sldId="263"/>
            <ac:spMk id="77" creationId="{2DFB00F0-1102-7B36-11A1-EC86FF82C051}"/>
          </ac:spMkLst>
        </pc:spChg>
        <pc:spChg chg="mod">
          <ac:chgData name="Jim Zhang" userId="fa6909b4-cf68-47b2-80b2-932828f90439" providerId="ADAL" clId="{E1D89D1C-3CC8-DD4C-9C40-1D15B2C8DFDC}" dt="2025-03-26T23:59:23.497" v="716" actId="1076"/>
          <ac:spMkLst>
            <pc:docMk/>
            <pc:sldMk cId="1025729995" sldId="263"/>
            <ac:spMk id="92" creationId="{901FD235-F9C6-AB9C-DE0A-025156752E69}"/>
          </ac:spMkLst>
        </pc:spChg>
        <pc:spChg chg="mod">
          <ac:chgData name="Jim Zhang" userId="fa6909b4-cf68-47b2-80b2-932828f90439" providerId="ADAL" clId="{E1D89D1C-3CC8-DD4C-9C40-1D15B2C8DFDC}" dt="2025-03-26T23:49:34.319" v="562" actId="1076"/>
          <ac:spMkLst>
            <pc:docMk/>
            <pc:sldMk cId="1025729995" sldId="263"/>
            <ac:spMk id="95" creationId="{29617CFE-D8D7-7C3B-B250-9C1003009DAC}"/>
          </ac:spMkLst>
        </pc:spChg>
        <pc:spChg chg="mod">
          <ac:chgData name="Jim Zhang" userId="fa6909b4-cf68-47b2-80b2-932828f90439" providerId="ADAL" clId="{E1D89D1C-3CC8-DD4C-9C40-1D15B2C8DFDC}" dt="2025-03-26T23:49:57.064" v="568" actId="1076"/>
          <ac:spMkLst>
            <pc:docMk/>
            <pc:sldMk cId="1025729995" sldId="263"/>
            <ac:spMk id="102" creationId="{0B71B825-6969-6904-65CA-EEB9E76763D3}"/>
          </ac:spMkLst>
        </pc:spChg>
        <pc:spChg chg="mod">
          <ac:chgData name="Jim Zhang" userId="fa6909b4-cf68-47b2-80b2-932828f90439" providerId="ADAL" clId="{E1D89D1C-3CC8-DD4C-9C40-1D15B2C8DFDC}" dt="2025-03-26T23:49:46.057" v="566" actId="1076"/>
          <ac:spMkLst>
            <pc:docMk/>
            <pc:sldMk cId="1025729995" sldId="263"/>
            <ac:spMk id="103" creationId="{3F082485-8378-DD56-2E69-267A3BDA2FAC}"/>
          </ac:spMkLst>
        </pc:spChg>
        <pc:spChg chg="mod">
          <ac:chgData name="Jim Zhang" userId="fa6909b4-cf68-47b2-80b2-932828f90439" providerId="ADAL" clId="{E1D89D1C-3CC8-DD4C-9C40-1D15B2C8DFDC}" dt="2025-03-26T23:49:53.726" v="567" actId="1076"/>
          <ac:spMkLst>
            <pc:docMk/>
            <pc:sldMk cId="1025729995" sldId="263"/>
            <ac:spMk id="104" creationId="{49DB5DC6-D68E-440B-652A-3CE5251FBE4A}"/>
          </ac:spMkLst>
        </pc:spChg>
        <pc:spChg chg="mod">
          <ac:chgData name="Jim Zhang" userId="fa6909b4-cf68-47b2-80b2-932828f90439" providerId="ADAL" clId="{E1D89D1C-3CC8-DD4C-9C40-1D15B2C8DFDC}" dt="2025-03-26T23:49:35.890" v="564" actId="1076"/>
          <ac:spMkLst>
            <pc:docMk/>
            <pc:sldMk cId="1025729995" sldId="263"/>
            <ac:spMk id="107" creationId="{BC37F3F1-4520-8370-46BA-32D71CB946FC}"/>
          </ac:spMkLst>
        </pc:spChg>
        <pc:spChg chg="topLvl">
          <ac:chgData name="Jim Zhang" userId="fa6909b4-cf68-47b2-80b2-932828f90439" providerId="ADAL" clId="{E1D89D1C-3CC8-DD4C-9C40-1D15B2C8DFDC}" dt="2025-03-26T23:53:22.902" v="655" actId="165"/>
          <ac:spMkLst>
            <pc:docMk/>
            <pc:sldMk cId="1025729995" sldId="263"/>
            <ac:spMk id="259" creationId="{1A6B5560-2CB6-B166-CDF7-CC3562193A2D}"/>
          </ac:spMkLst>
        </pc:spChg>
        <pc:spChg chg="mod">
          <ac:chgData name="Jim Zhang" userId="fa6909b4-cf68-47b2-80b2-932828f90439" providerId="ADAL" clId="{E1D89D1C-3CC8-DD4C-9C40-1D15B2C8DFDC}" dt="2025-03-26T23:59:23.497" v="716" actId="1076"/>
          <ac:spMkLst>
            <pc:docMk/>
            <pc:sldMk cId="1025729995" sldId="263"/>
            <ac:spMk id="279" creationId="{25FC2F95-898C-F1F2-5B98-E833D27687CD}"/>
          </ac:spMkLst>
        </pc:spChg>
        <pc:spChg chg="mod">
          <ac:chgData name="Jim Zhang" userId="fa6909b4-cf68-47b2-80b2-932828f90439" providerId="ADAL" clId="{E1D89D1C-3CC8-DD4C-9C40-1D15B2C8DFDC}" dt="2025-03-27T00:00:22.316" v="725" actId="1076"/>
          <ac:spMkLst>
            <pc:docMk/>
            <pc:sldMk cId="1025729995" sldId="263"/>
            <ac:spMk id="280" creationId="{F3BEBFFB-0C5D-7FE3-C009-25C7BA527278}"/>
          </ac:spMkLst>
        </pc:spChg>
        <pc:spChg chg="mod">
          <ac:chgData name="Jim Zhang" userId="fa6909b4-cf68-47b2-80b2-932828f90439" providerId="ADAL" clId="{E1D89D1C-3CC8-DD4C-9C40-1D15B2C8DFDC}" dt="2025-03-27T00:01:40.831" v="743" actId="1076"/>
          <ac:spMkLst>
            <pc:docMk/>
            <pc:sldMk cId="1025729995" sldId="263"/>
            <ac:spMk id="281" creationId="{195C3F99-8E8B-3E99-86FA-C74FE60D681B}"/>
          </ac:spMkLst>
        </pc:spChg>
        <pc:spChg chg="mod">
          <ac:chgData name="Jim Zhang" userId="fa6909b4-cf68-47b2-80b2-932828f90439" providerId="ADAL" clId="{E1D89D1C-3CC8-DD4C-9C40-1D15B2C8DFDC}" dt="2025-03-26T23:39:13.483" v="417" actId="1076"/>
          <ac:spMkLst>
            <pc:docMk/>
            <pc:sldMk cId="1025729995" sldId="263"/>
            <ac:spMk id="334" creationId="{374BC74C-8344-C9A4-C2EF-9B59D32D1C26}"/>
          </ac:spMkLst>
        </pc:spChg>
        <pc:spChg chg="mod">
          <ac:chgData name="Jim Zhang" userId="fa6909b4-cf68-47b2-80b2-932828f90439" providerId="ADAL" clId="{E1D89D1C-3CC8-DD4C-9C40-1D15B2C8DFDC}" dt="2025-03-26T23:46:26.910" v="514" actId="1076"/>
          <ac:spMkLst>
            <pc:docMk/>
            <pc:sldMk cId="1025729995" sldId="263"/>
            <ac:spMk id="335" creationId="{9D3671CF-37FE-6B27-787C-AC2A9185F122}"/>
          </ac:spMkLst>
        </pc:spChg>
        <pc:spChg chg="mod">
          <ac:chgData name="Jim Zhang" userId="fa6909b4-cf68-47b2-80b2-932828f90439" providerId="ADAL" clId="{E1D89D1C-3CC8-DD4C-9C40-1D15B2C8DFDC}" dt="2025-03-26T20:49:27.715" v="195" actId="1076"/>
          <ac:spMkLst>
            <pc:docMk/>
            <pc:sldMk cId="1025729995" sldId="263"/>
            <ac:spMk id="336" creationId="{9E8328A9-7D83-BCE6-4DF1-0D06DA1427DA}"/>
          </ac:spMkLst>
        </pc:spChg>
        <pc:grpChg chg="add mod">
          <ac:chgData name="Jim Zhang" userId="fa6909b4-cf68-47b2-80b2-932828f90439" providerId="ADAL" clId="{E1D89D1C-3CC8-DD4C-9C40-1D15B2C8DFDC}" dt="2025-03-26T23:59:23.497" v="716" actId="1076"/>
          <ac:grpSpMkLst>
            <pc:docMk/>
            <pc:sldMk cId="1025729995" sldId="263"/>
            <ac:grpSpMk id="32" creationId="{E0EC959F-5444-86DC-E496-655F5CA1A4B8}"/>
          </ac:grpSpMkLst>
        </pc:grpChg>
        <pc:grpChg chg="mod">
          <ac:chgData name="Jim Zhang" userId="fa6909b4-cf68-47b2-80b2-932828f90439" providerId="ADAL" clId="{E1D89D1C-3CC8-DD4C-9C40-1D15B2C8DFDC}" dt="2025-03-26T20:47:36.794" v="179" actId="1076"/>
          <ac:grpSpMkLst>
            <pc:docMk/>
            <pc:sldMk cId="1025729995" sldId="263"/>
            <ac:grpSpMk id="81" creationId="{FFCF6E43-B67A-480A-0604-767F901F8F95}"/>
          </ac:grpSpMkLst>
        </pc:grpChg>
        <pc:grpChg chg="mod">
          <ac:chgData name="Jim Zhang" userId="fa6909b4-cf68-47b2-80b2-932828f90439" providerId="ADAL" clId="{E1D89D1C-3CC8-DD4C-9C40-1D15B2C8DFDC}" dt="2025-03-26T23:59:23.497" v="716" actId="1076"/>
          <ac:grpSpMkLst>
            <pc:docMk/>
            <pc:sldMk cId="1025729995" sldId="263"/>
            <ac:grpSpMk id="118" creationId="{D6016710-2687-3032-2F6E-600D5FA614E2}"/>
          </ac:grpSpMkLst>
        </pc:grpChg>
        <pc:grpChg chg="topLvl">
          <ac:chgData name="Jim Zhang" userId="fa6909b4-cf68-47b2-80b2-932828f90439" providerId="ADAL" clId="{E1D89D1C-3CC8-DD4C-9C40-1D15B2C8DFDC}" dt="2025-03-26T23:53:22.902" v="655" actId="165"/>
          <ac:grpSpMkLst>
            <pc:docMk/>
            <pc:sldMk cId="1025729995" sldId="263"/>
            <ac:grpSpMk id="258" creationId="{A7DFE5AA-7529-5CAA-45A5-AE50352CFFF3}"/>
          </ac:grpSpMkLst>
        </pc:grpChg>
        <pc:grpChg chg="del mod">
          <ac:chgData name="Jim Zhang" userId="fa6909b4-cf68-47b2-80b2-932828f90439" providerId="ADAL" clId="{E1D89D1C-3CC8-DD4C-9C40-1D15B2C8DFDC}" dt="2025-03-26T23:53:22.902" v="655" actId="165"/>
          <ac:grpSpMkLst>
            <pc:docMk/>
            <pc:sldMk cId="1025729995" sldId="263"/>
            <ac:grpSpMk id="261" creationId="{5D0D9DA2-7851-1FB1-85AC-6FDC89903533}"/>
          </ac:grpSpMkLst>
        </pc:grpChg>
        <pc:grpChg chg="mod">
          <ac:chgData name="Jim Zhang" userId="fa6909b4-cf68-47b2-80b2-932828f90439" providerId="ADAL" clId="{E1D89D1C-3CC8-DD4C-9C40-1D15B2C8DFDC}" dt="2025-03-26T23:59:23.497" v="716" actId="1076"/>
          <ac:grpSpMkLst>
            <pc:docMk/>
            <pc:sldMk cId="1025729995" sldId="263"/>
            <ac:grpSpMk id="266" creationId="{F67C23CF-9984-F16A-547B-7DAE8424B8D7}"/>
          </ac:grpSpMkLst>
        </pc:grpChg>
        <pc:grpChg chg="mod">
          <ac:chgData name="Jim Zhang" userId="fa6909b4-cf68-47b2-80b2-932828f90439" providerId="ADAL" clId="{E1D89D1C-3CC8-DD4C-9C40-1D15B2C8DFDC}" dt="2025-03-27T00:01:41.276" v="744" actId="1076"/>
          <ac:grpSpMkLst>
            <pc:docMk/>
            <pc:sldMk cId="1025729995" sldId="263"/>
            <ac:grpSpMk id="316" creationId="{913AF359-82DE-E3A5-2EE9-6A45588A4E48}"/>
          </ac:grpSpMkLst>
        </pc:grpChg>
        <pc:picChg chg="add del mod">
          <ac:chgData name="Jim Zhang" userId="fa6909b4-cf68-47b2-80b2-932828f90439" providerId="ADAL" clId="{E1D89D1C-3CC8-DD4C-9C40-1D15B2C8DFDC}" dt="2025-03-26T23:36:12.616" v="330" actId="478"/>
          <ac:picMkLst>
            <pc:docMk/>
            <pc:sldMk cId="1025729995" sldId="263"/>
            <ac:picMk id="2" creationId="{67263AB8-5795-425D-0474-3886F9A69F8A}"/>
          </ac:picMkLst>
        </pc:picChg>
        <pc:picChg chg="add mod">
          <ac:chgData name="Jim Zhang" userId="fa6909b4-cf68-47b2-80b2-932828f90439" providerId="ADAL" clId="{E1D89D1C-3CC8-DD4C-9C40-1D15B2C8DFDC}" dt="2025-03-26T23:42:47.189" v="451" actId="1076"/>
          <ac:picMkLst>
            <pc:docMk/>
            <pc:sldMk cId="1025729995" sldId="263"/>
            <ac:picMk id="3" creationId="{3EB1416D-6EFB-9FA0-FC1E-D929172E0BD4}"/>
          </ac:picMkLst>
        </pc:picChg>
        <pc:picChg chg="add mod modCrop">
          <ac:chgData name="Jim Zhang" userId="fa6909b4-cf68-47b2-80b2-932828f90439" providerId="ADAL" clId="{E1D89D1C-3CC8-DD4C-9C40-1D15B2C8DFDC}" dt="2025-03-26T23:46:07.117" v="509" actId="1076"/>
          <ac:picMkLst>
            <pc:docMk/>
            <pc:sldMk cId="1025729995" sldId="263"/>
            <ac:picMk id="4" creationId="{037D948B-5085-4787-B6C4-8C7D1090A22F}"/>
          </ac:picMkLst>
        </pc:picChg>
        <pc:picChg chg="add mod">
          <ac:chgData name="Jim Zhang" userId="fa6909b4-cf68-47b2-80b2-932828f90439" providerId="ADAL" clId="{E1D89D1C-3CC8-DD4C-9C40-1D15B2C8DFDC}" dt="2025-03-26T23:42:03.123" v="443" actId="1076"/>
          <ac:picMkLst>
            <pc:docMk/>
            <pc:sldMk cId="1025729995" sldId="263"/>
            <ac:picMk id="5" creationId="{EE4EF708-3A2F-E877-6139-A9519F7BC5BA}"/>
          </ac:picMkLst>
        </pc:picChg>
        <pc:picChg chg="add mod">
          <ac:chgData name="Jim Zhang" userId="fa6909b4-cf68-47b2-80b2-932828f90439" providerId="ADAL" clId="{E1D89D1C-3CC8-DD4C-9C40-1D15B2C8DFDC}" dt="2025-03-26T23:42:09.137" v="444" actId="1076"/>
          <ac:picMkLst>
            <pc:docMk/>
            <pc:sldMk cId="1025729995" sldId="263"/>
            <ac:picMk id="7" creationId="{B27BD239-1B7F-6FF7-4CC5-D4FDB5634705}"/>
          </ac:picMkLst>
        </pc:picChg>
        <pc:picChg chg="add mod">
          <ac:chgData name="Jim Zhang" userId="fa6909b4-cf68-47b2-80b2-932828f90439" providerId="ADAL" clId="{E1D89D1C-3CC8-DD4C-9C40-1D15B2C8DFDC}" dt="2025-03-27T00:03:26.620" v="756" actId="1076"/>
          <ac:picMkLst>
            <pc:docMk/>
            <pc:sldMk cId="1025729995" sldId="263"/>
            <ac:picMk id="39" creationId="{92D70B47-DBA2-C769-658D-B6A044166CC1}"/>
          </ac:picMkLst>
        </pc:picChg>
        <pc:picChg chg="del">
          <ac:chgData name="Jim Zhang" userId="fa6909b4-cf68-47b2-80b2-932828f90439" providerId="ADAL" clId="{E1D89D1C-3CC8-DD4C-9C40-1D15B2C8DFDC}" dt="2025-03-26T20:01:30.684" v="0" actId="478"/>
          <ac:picMkLst>
            <pc:docMk/>
            <pc:sldMk cId="1025729995" sldId="263"/>
            <ac:picMk id="49" creationId="{E9188A2A-EE3D-4954-F593-77CADEAC125B}"/>
          </ac:picMkLst>
        </pc:picChg>
        <pc:picChg chg="del">
          <ac:chgData name="Jim Zhang" userId="fa6909b4-cf68-47b2-80b2-932828f90439" providerId="ADAL" clId="{E1D89D1C-3CC8-DD4C-9C40-1D15B2C8DFDC}" dt="2025-03-26T20:01:31.123" v="1" actId="478"/>
          <ac:picMkLst>
            <pc:docMk/>
            <pc:sldMk cId="1025729995" sldId="263"/>
            <ac:picMk id="51" creationId="{2B125DD3-7E6F-B3B0-F3CA-76D714AE33A3}"/>
          </ac:picMkLst>
        </pc:picChg>
        <pc:picChg chg="del">
          <ac:chgData name="Jim Zhang" userId="fa6909b4-cf68-47b2-80b2-932828f90439" providerId="ADAL" clId="{E1D89D1C-3CC8-DD4C-9C40-1D15B2C8DFDC}" dt="2025-03-26T20:01:31.590" v="2" actId="478"/>
          <ac:picMkLst>
            <pc:docMk/>
            <pc:sldMk cId="1025729995" sldId="263"/>
            <ac:picMk id="55" creationId="{FF8F3EE9-A899-0AED-5F11-950FED724EC3}"/>
          </ac:picMkLst>
        </pc:picChg>
        <pc:picChg chg="mod modCrop">
          <ac:chgData name="Jim Zhang" userId="fa6909b4-cf68-47b2-80b2-932828f90439" providerId="ADAL" clId="{E1D89D1C-3CC8-DD4C-9C40-1D15B2C8DFDC}" dt="2025-03-26T23:46:31.685" v="515" actId="1076"/>
          <ac:picMkLst>
            <pc:docMk/>
            <pc:sldMk cId="1025729995" sldId="263"/>
            <ac:picMk id="61" creationId="{E64C99A4-C028-5862-6CD4-87A092BFE1EC}"/>
          </ac:picMkLst>
        </pc:picChg>
        <pc:picChg chg="mod">
          <ac:chgData name="Jim Zhang" userId="fa6909b4-cf68-47b2-80b2-932828f90439" providerId="ADAL" clId="{E1D89D1C-3CC8-DD4C-9C40-1D15B2C8DFDC}" dt="2025-03-26T23:45:51.080" v="507" actId="1076"/>
          <ac:picMkLst>
            <pc:docMk/>
            <pc:sldMk cId="1025729995" sldId="263"/>
            <ac:picMk id="64" creationId="{A2A7DBD4-222E-7233-A8D6-8F9BE4C748D9}"/>
          </ac:picMkLst>
        </pc:picChg>
        <pc:cxnChg chg="add del">
          <ac:chgData name="Jim Zhang" userId="fa6909b4-cf68-47b2-80b2-932828f90439" providerId="ADAL" clId="{E1D89D1C-3CC8-DD4C-9C40-1D15B2C8DFDC}" dt="2025-03-26T20:06:28.290" v="24" actId="478"/>
          <ac:cxnSpMkLst>
            <pc:docMk/>
            <pc:sldMk cId="1025729995" sldId="263"/>
            <ac:cxnSpMk id="9" creationId="{C6857EC6-CA46-814A-BCB7-21EB5562A9F4}"/>
          </ac:cxnSpMkLst>
        </pc:cxnChg>
        <pc:cxnChg chg="add del mod">
          <ac:chgData name="Jim Zhang" userId="fa6909b4-cf68-47b2-80b2-932828f90439" providerId="ADAL" clId="{E1D89D1C-3CC8-DD4C-9C40-1D15B2C8DFDC}" dt="2025-03-26T20:50:23.743" v="205" actId="478"/>
          <ac:cxnSpMkLst>
            <pc:docMk/>
            <pc:sldMk cId="1025729995" sldId="263"/>
            <ac:cxnSpMk id="10" creationId="{7DACAA6E-A16D-59DD-0E10-3A83688201BD}"/>
          </ac:cxnSpMkLst>
        </pc:cxnChg>
        <pc:cxnChg chg="add del mod">
          <ac:chgData name="Jim Zhang" userId="fa6909b4-cf68-47b2-80b2-932828f90439" providerId="ADAL" clId="{E1D89D1C-3CC8-DD4C-9C40-1D15B2C8DFDC}" dt="2025-03-26T20:50:20.628" v="203" actId="478"/>
          <ac:cxnSpMkLst>
            <pc:docMk/>
            <pc:sldMk cId="1025729995" sldId="263"/>
            <ac:cxnSpMk id="14" creationId="{4DDC74C4-A269-7C4C-BE05-C48CD17618AC}"/>
          </ac:cxnSpMkLst>
        </pc:cxnChg>
        <pc:cxnChg chg="add del mod">
          <ac:chgData name="Jim Zhang" userId="fa6909b4-cf68-47b2-80b2-932828f90439" providerId="ADAL" clId="{E1D89D1C-3CC8-DD4C-9C40-1D15B2C8DFDC}" dt="2025-03-26T20:50:17.644" v="199" actId="478"/>
          <ac:cxnSpMkLst>
            <pc:docMk/>
            <pc:sldMk cId="1025729995" sldId="263"/>
            <ac:cxnSpMk id="16" creationId="{D9317360-62D7-E44C-FE00-277DB21968CC}"/>
          </ac:cxnSpMkLst>
        </pc:cxnChg>
        <pc:cxnChg chg="add mod">
          <ac:chgData name="Jim Zhang" userId="fa6909b4-cf68-47b2-80b2-932828f90439" providerId="ADAL" clId="{E1D89D1C-3CC8-DD4C-9C40-1D15B2C8DFDC}" dt="2025-03-26T23:59:23.497" v="716" actId="1076"/>
          <ac:cxnSpMkLst>
            <pc:docMk/>
            <pc:sldMk cId="1025729995" sldId="263"/>
            <ac:cxnSpMk id="38" creationId="{23453EF4-269E-0BAB-BF5E-620583E352A2}"/>
          </ac:cxnSpMkLst>
        </pc:cxnChg>
        <pc:cxnChg chg="del mod">
          <ac:chgData name="Jim Zhang" userId="fa6909b4-cf68-47b2-80b2-932828f90439" providerId="ADAL" clId="{E1D89D1C-3CC8-DD4C-9C40-1D15B2C8DFDC}" dt="2025-03-26T23:54:42.890" v="675" actId="478"/>
          <ac:cxnSpMkLst>
            <pc:docMk/>
            <pc:sldMk cId="1025729995" sldId="263"/>
            <ac:cxnSpMk id="322" creationId="{7A49C7C7-B9FB-F778-5C62-616D09DF78E2}"/>
          </ac:cxnSpMkLst>
        </pc:cxnChg>
        <pc:cxnChg chg="mod">
          <ac:chgData name="Jim Zhang" userId="fa6909b4-cf68-47b2-80b2-932828f90439" providerId="ADAL" clId="{E1D89D1C-3CC8-DD4C-9C40-1D15B2C8DFDC}" dt="2025-03-26T23:59:23.497" v="716" actId="1076"/>
          <ac:cxnSpMkLst>
            <pc:docMk/>
            <pc:sldMk cId="1025729995" sldId="263"/>
            <ac:cxnSpMk id="325" creationId="{8FA7A2E3-9D39-47B4-6258-EDCD9F5E0D6B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0D0F2C-EC64-5E47-BEE3-4D38F47BC7C5}" type="datetimeFigureOut">
              <a:rPr lang="en-US" smtClean="0"/>
              <a:t>3/26/25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628775" y="1143000"/>
            <a:ext cx="36004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4E1471-580A-B64D-B631-F8F910B83E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8428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4E1471-580A-B64D-B631-F8F910B83E8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4134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80360" y="5387342"/>
            <a:ext cx="32644080" cy="11460480"/>
          </a:xfrm>
        </p:spPr>
        <p:txBody>
          <a:bodyPr anchor="b"/>
          <a:lstStyle>
            <a:lvl1pPr algn="ctr">
              <a:defRPr sz="2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00600" y="17289782"/>
            <a:ext cx="28803600" cy="7947658"/>
          </a:xfrm>
        </p:spPr>
        <p:txBody>
          <a:bodyPr/>
          <a:lstStyle>
            <a:lvl1pPr marL="0" indent="0" algn="ctr">
              <a:buNone/>
              <a:defRPr sz="10080"/>
            </a:lvl1pPr>
            <a:lvl2pPr marL="1920240" indent="0" algn="ctr">
              <a:buNone/>
              <a:defRPr sz="8400"/>
            </a:lvl2pPr>
            <a:lvl3pPr marL="3840480" indent="0" algn="ctr">
              <a:buNone/>
              <a:defRPr sz="7560"/>
            </a:lvl3pPr>
            <a:lvl4pPr marL="5760720" indent="0" algn="ctr">
              <a:buNone/>
              <a:defRPr sz="6720"/>
            </a:lvl4pPr>
            <a:lvl5pPr marL="7680960" indent="0" algn="ctr">
              <a:buNone/>
              <a:defRPr sz="6720"/>
            </a:lvl5pPr>
            <a:lvl6pPr marL="9601200" indent="0" algn="ctr">
              <a:buNone/>
              <a:defRPr sz="6720"/>
            </a:lvl6pPr>
            <a:lvl7pPr marL="11521440" indent="0" algn="ctr">
              <a:buNone/>
              <a:defRPr sz="6720"/>
            </a:lvl7pPr>
            <a:lvl8pPr marL="13441680" indent="0" algn="ctr">
              <a:buNone/>
              <a:defRPr sz="6720"/>
            </a:lvl8pPr>
            <a:lvl9pPr marL="15361920" indent="0" algn="ctr">
              <a:buNone/>
              <a:defRPr sz="672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2C8F7-1AE6-9F48-A6C9-6654F6886EF0}" type="datetimeFigureOut">
              <a:rPr lang="en-US" smtClean="0"/>
              <a:t>3/26/25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A06F5-50D4-F74C-891D-290201756F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73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2C8F7-1AE6-9F48-A6C9-6654F6886EF0}" type="datetimeFigureOut">
              <a:rPr lang="en-US" smtClean="0"/>
              <a:t>3/26/25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A06F5-50D4-F74C-891D-290201756F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8433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7483437" y="1752600"/>
            <a:ext cx="8281035" cy="2789682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640332" y="1752600"/>
            <a:ext cx="24363045" cy="2789682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2C8F7-1AE6-9F48-A6C9-6654F6886EF0}" type="datetimeFigureOut">
              <a:rPr lang="en-US" smtClean="0"/>
              <a:t>3/26/25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A06F5-50D4-F74C-891D-290201756F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956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2C8F7-1AE6-9F48-A6C9-6654F6886EF0}" type="datetimeFigureOut">
              <a:rPr lang="en-US" smtClean="0"/>
              <a:t>3/26/25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A06F5-50D4-F74C-891D-290201756F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2870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20330" y="8206749"/>
            <a:ext cx="33124140" cy="13693138"/>
          </a:xfrm>
        </p:spPr>
        <p:txBody>
          <a:bodyPr anchor="b"/>
          <a:lstStyle>
            <a:lvl1pPr>
              <a:defRPr sz="2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20330" y="22029429"/>
            <a:ext cx="33124140" cy="7200898"/>
          </a:xfrm>
        </p:spPr>
        <p:txBody>
          <a:bodyPr/>
          <a:lstStyle>
            <a:lvl1pPr marL="0" indent="0">
              <a:buNone/>
              <a:defRPr sz="10080">
                <a:solidFill>
                  <a:schemeClr val="tx1"/>
                </a:solidFill>
              </a:defRPr>
            </a:lvl1pPr>
            <a:lvl2pPr marL="1920240" indent="0">
              <a:buNone/>
              <a:defRPr sz="8400">
                <a:solidFill>
                  <a:schemeClr val="tx1">
                    <a:tint val="75000"/>
                  </a:schemeClr>
                </a:solidFill>
              </a:defRPr>
            </a:lvl2pPr>
            <a:lvl3pPr marL="3840480" indent="0">
              <a:buNone/>
              <a:defRPr sz="7560">
                <a:solidFill>
                  <a:schemeClr val="tx1">
                    <a:tint val="75000"/>
                  </a:schemeClr>
                </a:solidFill>
              </a:defRPr>
            </a:lvl3pPr>
            <a:lvl4pPr marL="576072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4pPr>
            <a:lvl5pPr marL="768096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5pPr>
            <a:lvl6pPr marL="960120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6pPr>
            <a:lvl7pPr marL="1152144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7pPr>
            <a:lvl8pPr marL="1344168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8pPr>
            <a:lvl9pPr marL="1536192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2C8F7-1AE6-9F48-A6C9-6654F6886EF0}" type="datetimeFigureOut">
              <a:rPr lang="en-US" smtClean="0"/>
              <a:t>3/26/25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A06F5-50D4-F74C-891D-290201756F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0321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40330" y="8763000"/>
            <a:ext cx="16322040" cy="208864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442430" y="8763000"/>
            <a:ext cx="16322040" cy="208864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2C8F7-1AE6-9F48-A6C9-6654F6886EF0}" type="datetimeFigureOut">
              <a:rPr lang="en-US" smtClean="0"/>
              <a:t>3/26/25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A06F5-50D4-F74C-891D-290201756F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4051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45332" y="1752607"/>
            <a:ext cx="33124140" cy="636270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45336" y="8069582"/>
            <a:ext cx="16247028" cy="3954778"/>
          </a:xfrm>
        </p:spPr>
        <p:txBody>
          <a:bodyPr anchor="b"/>
          <a:lstStyle>
            <a:lvl1pPr marL="0" indent="0">
              <a:buNone/>
              <a:defRPr sz="10080" b="1"/>
            </a:lvl1pPr>
            <a:lvl2pPr marL="1920240" indent="0">
              <a:buNone/>
              <a:defRPr sz="8400" b="1"/>
            </a:lvl2pPr>
            <a:lvl3pPr marL="3840480" indent="0">
              <a:buNone/>
              <a:defRPr sz="7560" b="1"/>
            </a:lvl3pPr>
            <a:lvl4pPr marL="5760720" indent="0">
              <a:buNone/>
              <a:defRPr sz="6720" b="1"/>
            </a:lvl4pPr>
            <a:lvl5pPr marL="7680960" indent="0">
              <a:buNone/>
              <a:defRPr sz="6720" b="1"/>
            </a:lvl5pPr>
            <a:lvl6pPr marL="9601200" indent="0">
              <a:buNone/>
              <a:defRPr sz="6720" b="1"/>
            </a:lvl6pPr>
            <a:lvl7pPr marL="11521440" indent="0">
              <a:buNone/>
              <a:defRPr sz="6720" b="1"/>
            </a:lvl7pPr>
            <a:lvl8pPr marL="13441680" indent="0">
              <a:buNone/>
              <a:defRPr sz="6720" b="1"/>
            </a:lvl8pPr>
            <a:lvl9pPr marL="15361920" indent="0">
              <a:buNone/>
              <a:defRPr sz="67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45336" y="12024360"/>
            <a:ext cx="16247028" cy="176860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9442432" y="8069582"/>
            <a:ext cx="16327042" cy="3954778"/>
          </a:xfrm>
        </p:spPr>
        <p:txBody>
          <a:bodyPr anchor="b"/>
          <a:lstStyle>
            <a:lvl1pPr marL="0" indent="0">
              <a:buNone/>
              <a:defRPr sz="10080" b="1"/>
            </a:lvl1pPr>
            <a:lvl2pPr marL="1920240" indent="0">
              <a:buNone/>
              <a:defRPr sz="8400" b="1"/>
            </a:lvl2pPr>
            <a:lvl3pPr marL="3840480" indent="0">
              <a:buNone/>
              <a:defRPr sz="7560" b="1"/>
            </a:lvl3pPr>
            <a:lvl4pPr marL="5760720" indent="0">
              <a:buNone/>
              <a:defRPr sz="6720" b="1"/>
            </a:lvl4pPr>
            <a:lvl5pPr marL="7680960" indent="0">
              <a:buNone/>
              <a:defRPr sz="6720" b="1"/>
            </a:lvl5pPr>
            <a:lvl6pPr marL="9601200" indent="0">
              <a:buNone/>
              <a:defRPr sz="6720" b="1"/>
            </a:lvl6pPr>
            <a:lvl7pPr marL="11521440" indent="0">
              <a:buNone/>
              <a:defRPr sz="6720" b="1"/>
            </a:lvl7pPr>
            <a:lvl8pPr marL="13441680" indent="0">
              <a:buNone/>
              <a:defRPr sz="6720" b="1"/>
            </a:lvl8pPr>
            <a:lvl9pPr marL="15361920" indent="0">
              <a:buNone/>
              <a:defRPr sz="67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9442432" y="12024360"/>
            <a:ext cx="16327042" cy="176860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2C8F7-1AE6-9F48-A6C9-6654F6886EF0}" type="datetimeFigureOut">
              <a:rPr lang="en-US" smtClean="0"/>
              <a:t>3/26/25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A06F5-50D4-F74C-891D-290201756F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8064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2C8F7-1AE6-9F48-A6C9-6654F6886EF0}" type="datetimeFigureOut">
              <a:rPr lang="en-US" smtClean="0"/>
              <a:t>3/26/25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A06F5-50D4-F74C-891D-290201756F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8481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2C8F7-1AE6-9F48-A6C9-6654F6886EF0}" type="datetimeFigureOut">
              <a:rPr lang="en-US" smtClean="0"/>
              <a:t>3/26/25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A06F5-50D4-F74C-891D-290201756F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1475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45332" y="2194560"/>
            <a:ext cx="12386548" cy="7680960"/>
          </a:xfrm>
        </p:spPr>
        <p:txBody>
          <a:bodyPr anchor="b"/>
          <a:lstStyle>
            <a:lvl1pPr>
              <a:defRPr sz="134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327042" y="4739647"/>
            <a:ext cx="19442430" cy="23393400"/>
          </a:xfrm>
        </p:spPr>
        <p:txBody>
          <a:bodyPr/>
          <a:lstStyle>
            <a:lvl1pPr>
              <a:defRPr sz="13440"/>
            </a:lvl1pPr>
            <a:lvl2pPr>
              <a:defRPr sz="11760"/>
            </a:lvl2pPr>
            <a:lvl3pPr>
              <a:defRPr sz="10080"/>
            </a:lvl3pPr>
            <a:lvl4pPr>
              <a:defRPr sz="8400"/>
            </a:lvl4pPr>
            <a:lvl5pPr>
              <a:defRPr sz="8400"/>
            </a:lvl5pPr>
            <a:lvl6pPr>
              <a:defRPr sz="8400"/>
            </a:lvl6pPr>
            <a:lvl7pPr>
              <a:defRPr sz="8400"/>
            </a:lvl7pPr>
            <a:lvl8pPr>
              <a:defRPr sz="8400"/>
            </a:lvl8pPr>
            <a:lvl9pPr>
              <a:defRPr sz="8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645332" y="9875520"/>
            <a:ext cx="12386548" cy="18295622"/>
          </a:xfrm>
        </p:spPr>
        <p:txBody>
          <a:bodyPr/>
          <a:lstStyle>
            <a:lvl1pPr marL="0" indent="0">
              <a:buNone/>
              <a:defRPr sz="6720"/>
            </a:lvl1pPr>
            <a:lvl2pPr marL="1920240" indent="0">
              <a:buNone/>
              <a:defRPr sz="5880"/>
            </a:lvl2pPr>
            <a:lvl3pPr marL="3840480" indent="0">
              <a:buNone/>
              <a:defRPr sz="5040"/>
            </a:lvl3pPr>
            <a:lvl4pPr marL="5760720" indent="0">
              <a:buNone/>
              <a:defRPr sz="4200"/>
            </a:lvl4pPr>
            <a:lvl5pPr marL="7680960" indent="0">
              <a:buNone/>
              <a:defRPr sz="4200"/>
            </a:lvl5pPr>
            <a:lvl6pPr marL="9601200" indent="0">
              <a:buNone/>
              <a:defRPr sz="4200"/>
            </a:lvl6pPr>
            <a:lvl7pPr marL="11521440" indent="0">
              <a:buNone/>
              <a:defRPr sz="4200"/>
            </a:lvl7pPr>
            <a:lvl8pPr marL="13441680" indent="0">
              <a:buNone/>
              <a:defRPr sz="4200"/>
            </a:lvl8pPr>
            <a:lvl9pPr marL="15361920" indent="0">
              <a:buNone/>
              <a:defRPr sz="4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2C8F7-1AE6-9F48-A6C9-6654F6886EF0}" type="datetimeFigureOut">
              <a:rPr lang="en-US" smtClean="0"/>
              <a:t>3/26/25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A06F5-50D4-F74C-891D-290201756F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9763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45332" y="2194560"/>
            <a:ext cx="12386548" cy="7680960"/>
          </a:xfrm>
        </p:spPr>
        <p:txBody>
          <a:bodyPr anchor="b"/>
          <a:lstStyle>
            <a:lvl1pPr>
              <a:defRPr sz="134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6327042" y="4739647"/>
            <a:ext cx="19442430" cy="23393400"/>
          </a:xfrm>
        </p:spPr>
        <p:txBody>
          <a:bodyPr anchor="t"/>
          <a:lstStyle>
            <a:lvl1pPr marL="0" indent="0">
              <a:buNone/>
              <a:defRPr sz="13440"/>
            </a:lvl1pPr>
            <a:lvl2pPr marL="1920240" indent="0">
              <a:buNone/>
              <a:defRPr sz="11760"/>
            </a:lvl2pPr>
            <a:lvl3pPr marL="3840480" indent="0">
              <a:buNone/>
              <a:defRPr sz="10080"/>
            </a:lvl3pPr>
            <a:lvl4pPr marL="5760720" indent="0">
              <a:buNone/>
              <a:defRPr sz="8400"/>
            </a:lvl4pPr>
            <a:lvl5pPr marL="7680960" indent="0">
              <a:buNone/>
              <a:defRPr sz="8400"/>
            </a:lvl5pPr>
            <a:lvl6pPr marL="9601200" indent="0">
              <a:buNone/>
              <a:defRPr sz="8400"/>
            </a:lvl6pPr>
            <a:lvl7pPr marL="11521440" indent="0">
              <a:buNone/>
              <a:defRPr sz="8400"/>
            </a:lvl7pPr>
            <a:lvl8pPr marL="13441680" indent="0">
              <a:buNone/>
              <a:defRPr sz="8400"/>
            </a:lvl8pPr>
            <a:lvl9pPr marL="15361920" indent="0">
              <a:buNone/>
              <a:defRPr sz="8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645332" y="9875520"/>
            <a:ext cx="12386548" cy="18295622"/>
          </a:xfrm>
        </p:spPr>
        <p:txBody>
          <a:bodyPr/>
          <a:lstStyle>
            <a:lvl1pPr marL="0" indent="0">
              <a:buNone/>
              <a:defRPr sz="6720"/>
            </a:lvl1pPr>
            <a:lvl2pPr marL="1920240" indent="0">
              <a:buNone/>
              <a:defRPr sz="5880"/>
            </a:lvl2pPr>
            <a:lvl3pPr marL="3840480" indent="0">
              <a:buNone/>
              <a:defRPr sz="5040"/>
            </a:lvl3pPr>
            <a:lvl4pPr marL="5760720" indent="0">
              <a:buNone/>
              <a:defRPr sz="4200"/>
            </a:lvl4pPr>
            <a:lvl5pPr marL="7680960" indent="0">
              <a:buNone/>
              <a:defRPr sz="4200"/>
            </a:lvl5pPr>
            <a:lvl6pPr marL="9601200" indent="0">
              <a:buNone/>
              <a:defRPr sz="4200"/>
            </a:lvl6pPr>
            <a:lvl7pPr marL="11521440" indent="0">
              <a:buNone/>
              <a:defRPr sz="4200"/>
            </a:lvl7pPr>
            <a:lvl8pPr marL="13441680" indent="0">
              <a:buNone/>
              <a:defRPr sz="4200"/>
            </a:lvl8pPr>
            <a:lvl9pPr marL="15361920" indent="0">
              <a:buNone/>
              <a:defRPr sz="4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2C8F7-1AE6-9F48-A6C9-6654F6886EF0}" type="datetimeFigureOut">
              <a:rPr lang="en-US" smtClean="0"/>
              <a:t>3/26/25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A06F5-50D4-F74C-891D-290201756F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71032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40330" y="1752607"/>
            <a:ext cx="33124140" cy="6362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40330" y="8763000"/>
            <a:ext cx="33124140" cy="208864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40330" y="30510487"/>
            <a:ext cx="864108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0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82C8F7-1AE6-9F48-A6C9-6654F6886EF0}" type="datetimeFigureOut">
              <a:rPr lang="en-US" smtClean="0"/>
              <a:t>3/26/25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721590" y="30510487"/>
            <a:ext cx="1296162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0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7123390" y="30510487"/>
            <a:ext cx="864108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0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5A06F5-50D4-F74C-891D-290201756F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4099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3840480" rtl="0" eaLnBrk="1" latinLnBrk="0" hangingPunct="1">
        <a:lnSpc>
          <a:spcPct val="90000"/>
        </a:lnSpc>
        <a:spcBef>
          <a:spcPct val="0"/>
        </a:spcBef>
        <a:buNone/>
        <a:defRPr sz="184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960120" indent="-960120" algn="l" defTabSz="3840480" rtl="0" eaLnBrk="1" latinLnBrk="0" hangingPunct="1">
        <a:lnSpc>
          <a:spcPct val="90000"/>
        </a:lnSpc>
        <a:spcBef>
          <a:spcPts val="4200"/>
        </a:spcBef>
        <a:buFont typeface="Arial" panose="020B0604020202020204" pitchFamily="34" charset="0"/>
        <a:buChar char="•"/>
        <a:defRPr sz="11760" kern="1200">
          <a:solidFill>
            <a:schemeClr val="tx1"/>
          </a:solidFill>
          <a:latin typeface="+mn-lt"/>
          <a:ea typeface="+mn-ea"/>
          <a:cs typeface="+mn-cs"/>
        </a:defRPr>
      </a:lvl1pPr>
      <a:lvl2pPr marL="288036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10080" kern="1200">
          <a:solidFill>
            <a:schemeClr val="tx1"/>
          </a:solidFill>
          <a:latin typeface="+mn-lt"/>
          <a:ea typeface="+mn-ea"/>
          <a:cs typeface="+mn-cs"/>
        </a:defRPr>
      </a:lvl2pPr>
      <a:lvl3pPr marL="480060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8400" kern="1200">
          <a:solidFill>
            <a:schemeClr val="tx1"/>
          </a:solidFill>
          <a:latin typeface="+mn-lt"/>
          <a:ea typeface="+mn-ea"/>
          <a:cs typeface="+mn-cs"/>
        </a:defRPr>
      </a:lvl3pPr>
      <a:lvl4pPr marL="672084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4pPr>
      <a:lvl5pPr marL="864108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5pPr>
      <a:lvl6pPr marL="1056132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6pPr>
      <a:lvl7pPr marL="1248156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7pPr>
      <a:lvl8pPr marL="1440180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8pPr>
      <a:lvl9pPr marL="1632204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1pPr>
      <a:lvl2pPr marL="192024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2pPr>
      <a:lvl3pPr marL="384048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3pPr>
      <a:lvl4pPr marL="576072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4pPr>
      <a:lvl5pPr marL="768096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5pPr>
      <a:lvl6pPr marL="960120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6pPr>
      <a:lvl7pPr marL="1152144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7pPr>
      <a:lvl8pPr marL="1344168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8pPr>
      <a:lvl9pPr marL="1536192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emf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8.jp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" name="Group 80">
            <a:extLst>
              <a:ext uri="{FF2B5EF4-FFF2-40B4-BE49-F238E27FC236}">
                <a16:creationId xmlns:a16="http://schemas.microsoft.com/office/drawing/2014/main" id="{FFCF6E43-B67A-480A-0604-767F901F8F95}"/>
              </a:ext>
            </a:extLst>
          </p:cNvPr>
          <p:cNvGrpSpPr/>
          <p:nvPr/>
        </p:nvGrpSpPr>
        <p:grpSpPr>
          <a:xfrm>
            <a:off x="0" y="-2280"/>
            <a:ext cx="38404800" cy="33010650"/>
            <a:chOff x="0" y="-30948"/>
            <a:chExt cx="38404800" cy="33010650"/>
          </a:xfrm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A768F501-7FCE-7DD4-5CDF-F912AC7F6787}"/>
                </a:ext>
              </a:extLst>
            </p:cNvPr>
            <p:cNvSpPr/>
            <p:nvPr/>
          </p:nvSpPr>
          <p:spPr>
            <a:xfrm>
              <a:off x="0" y="0"/>
              <a:ext cx="38404800" cy="329184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2060"/>
                </a:solidFill>
              </a:endParaRPr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2018D4D2-E5E4-4CBB-4960-DCB9C584E2A3}"/>
                </a:ext>
              </a:extLst>
            </p:cNvPr>
            <p:cNvGrpSpPr/>
            <p:nvPr/>
          </p:nvGrpSpPr>
          <p:grpSpPr>
            <a:xfrm>
              <a:off x="0" y="-30948"/>
              <a:ext cx="38404800" cy="33010650"/>
              <a:chOff x="0" y="-92251"/>
              <a:chExt cx="38404800" cy="33010650"/>
            </a:xfrm>
          </p:grpSpPr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A31A22F0-9917-D867-0A3F-527999B06A55}"/>
                  </a:ext>
                </a:extLst>
              </p:cNvPr>
              <p:cNvSpPr/>
              <p:nvPr/>
            </p:nvSpPr>
            <p:spPr>
              <a:xfrm>
                <a:off x="0" y="-92251"/>
                <a:ext cx="38404800" cy="3771398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800" b="1" dirty="0">
                  <a:solidFill>
                    <a:srgbClr val="002060"/>
                  </a:solidFill>
                </a:endParaRPr>
              </a:p>
            </p:txBody>
          </p:sp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A570D7D4-E670-CCD5-295A-98F7E886AC9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0" y="31977324"/>
                <a:ext cx="38404800" cy="941075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2060"/>
                  </a:solidFill>
                </a:endParaRPr>
              </a:p>
            </p:txBody>
          </p:sp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9E86F209-2B5E-E0C4-6D23-FCEDD992D5A3}"/>
                  </a:ext>
                </a:extLst>
              </p:cNvPr>
              <p:cNvSpPr/>
              <p:nvPr/>
            </p:nvSpPr>
            <p:spPr>
              <a:xfrm>
                <a:off x="0" y="5981215"/>
                <a:ext cx="38404800" cy="25994156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2060"/>
                  </a:solidFill>
                </a:endParaRPr>
              </a:p>
            </p:txBody>
          </p: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60B73ABB-8D6E-4307-0333-5909182D4E1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197504" y="245387"/>
                <a:ext cx="30944745" cy="28007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700" b="1" dirty="0">
                    <a:solidFill>
                      <a:schemeClr val="bg1"/>
                    </a:solidFill>
                  </a:rPr>
                  <a:t>Intracranial EEG Correlates of Concurrent Demands on </a:t>
                </a:r>
                <a:br>
                  <a:rPr lang="en-US" sz="8700" b="1" dirty="0">
                    <a:solidFill>
                      <a:schemeClr val="bg1"/>
                    </a:solidFill>
                  </a:rPr>
                </a:br>
                <a:r>
                  <a:rPr lang="en-US" sz="8700" b="1" dirty="0">
                    <a:solidFill>
                      <a:schemeClr val="bg1"/>
                    </a:solidFill>
                  </a:rPr>
                  <a:t>Cognitive Stability and Flexibility </a:t>
                </a:r>
              </a:p>
            </p:txBody>
          </p:sp>
        </p:grpSp>
      </p:grpSp>
      <p:sp>
        <p:nvSpPr>
          <p:cNvPr id="77" name="Rectangle 76">
            <a:extLst>
              <a:ext uri="{FF2B5EF4-FFF2-40B4-BE49-F238E27FC236}">
                <a16:creationId xmlns:a16="http://schemas.microsoft.com/office/drawing/2014/main" id="{2DFB00F0-1102-7B36-11A1-EC86FF82C05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5588000"/>
            <a:ext cx="38404800" cy="264773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1EB1B2A-A7E8-21BB-6F17-A652D1A1DF77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3712532"/>
            <a:ext cx="384048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4400" dirty="0">
                <a:effectLst/>
                <a:ea typeface="DengXian" panose="02010600030101010101" pitchFamily="2" charset="-122"/>
                <a:cs typeface="Times New Roman" panose="02020603050405020304" pitchFamily="18" charset="0"/>
              </a:rPr>
              <a:t>Jinjiang Zhang</a:t>
            </a:r>
            <a:r>
              <a:rPr lang="en-US" sz="4400" baseline="30000" dirty="0">
                <a:effectLst/>
                <a:ea typeface="DengXian" panose="02010600030101010101" pitchFamily="2" charset="-122"/>
                <a:cs typeface="Times New Roman" panose="02020603050405020304" pitchFamily="18" charset="0"/>
              </a:rPr>
              <a:t>1,2</a:t>
            </a:r>
            <a:r>
              <a:rPr lang="en-US" sz="4400" dirty="0">
                <a:effectLst/>
                <a:ea typeface="DengXian" panose="02010600030101010101" pitchFamily="2" charset="-122"/>
                <a:cs typeface="Times New Roman" panose="02020603050405020304" pitchFamily="18" charset="0"/>
              </a:rPr>
              <a:t>, Raphael Geddert</a:t>
            </a:r>
            <a:r>
              <a:rPr lang="en-US" sz="4400" baseline="30000" dirty="0">
                <a:effectLst/>
                <a:ea typeface="DengXian" panose="02010600030101010101" pitchFamily="2" charset="-122"/>
                <a:cs typeface="Times New Roman" panose="02020603050405020304" pitchFamily="18" charset="0"/>
              </a:rPr>
              <a:t>1,2</a:t>
            </a:r>
            <a:r>
              <a:rPr lang="en-US" sz="4400" dirty="0">
                <a:effectLst/>
                <a:ea typeface="DengXian" panose="02010600030101010101" pitchFamily="2" charset="-122"/>
                <a:cs typeface="Times New Roman" panose="02020603050405020304" pitchFamily="18" charset="0"/>
              </a:rPr>
              <a:t>, R</a:t>
            </a:r>
            <a:r>
              <a:rPr lang="en-US" sz="4400" dirty="0">
                <a:ea typeface="DengXian" panose="02010600030101010101" pitchFamily="2" charset="-122"/>
                <a:cs typeface="Times New Roman" panose="02020603050405020304" pitchFamily="18" charset="0"/>
              </a:rPr>
              <a:t>oshni </a:t>
            </a:r>
            <a:r>
              <a:rPr lang="en-US" sz="4400" dirty="0">
                <a:effectLst/>
                <a:ea typeface="DengXian" panose="02010600030101010101" pitchFamily="2" charset="-122"/>
                <a:cs typeface="Times New Roman" panose="02020603050405020304" pitchFamily="18" charset="0"/>
              </a:rPr>
              <a:t>Ammanamanchi</a:t>
            </a:r>
            <a:r>
              <a:rPr lang="en-US" sz="4400" baseline="30000" dirty="0">
                <a:effectLst/>
                <a:ea typeface="DengXian" panose="02010600030101010101" pitchFamily="2" charset="-122"/>
                <a:cs typeface="Times New Roman" panose="02020603050405020304" pitchFamily="18" charset="0"/>
              </a:rPr>
              <a:t>1,2</a:t>
            </a:r>
            <a:r>
              <a:rPr lang="en-US" sz="4400" dirty="0">
                <a:effectLst/>
                <a:ea typeface="DengXian" panose="02010600030101010101" pitchFamily="2" charset="-122"/>
                <a:cs typeface="Times New Roman" panose="02020603050405020304" pitchFamily="18" charset="0"/>
              </a:rPr>
              <a:t>, Andrew Michael</a:t>
            </a:r>
            <a:r>
              <a:rPr lang="en-US" sz="4400" baseline="30000" dirty="0"/>
              <a:t>2</a:t>
            </a:r>
            <a:r>
              <a:rPr lang="en-US" sz="4400" dirty="0">
                <a:effectLst/>
                <a:ea typeface="DengXian" panose="02010600030101010101" pitchFamily="2" charset="-122"/>
                <a:cs typeface="Times New Roman" panose="02020603050405020304" pitchFamily="18" charset="0"/>
              </a:rPr>
              <a:t>, Tobias Egner</a:t>
            </a: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3200" dirty="0"/>
              <a:t>Department of Psychology and Neuroscience</a:t>
            </a:r>
            <a:r>
              <a:rPr lang="en-US" sz="3200" baseline="30000" dirty="0"/>
              <a:t>1</a:t>
            </a:r>
            <a:r>
              <a:rPr lang="en-US" sz="3200" dirty="0"/>
              <a:t>, Center for Cognitive Neuroscience</a:t>
            </a:r>
            <a:r>
              <a:rPr lang="en-US" sz="3200" baseline="30000" dirty="0"/>
              <a:t>2</a:t>
            </a:r>
            <a:endParaRPr lang="en-US" sz="3200" dirty="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3200" dirty="0"/>
              <a:t>Duke University</a:t>
            </a:r>
          </a:p>
          <a:p>
            <a:pPr algn="ctr"/>
            <a:endParaRPr lang="en-US" sz="5400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D059439-93D8-B695-895C-B2FE12234E74}"/>
              </a:ext>
            </a:extLst>
          </p:cNvPr>
          <p:cNvSpPr/>
          <p:nvPr/>
        </p:nvSpPr>
        <p:spPr>
          <a:xfrm>
            <a:off x="23363760" y="27248993"/>
            <a:ext cx="14522536" cy="691608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/>
              <a:t>References/Acknowledgments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E202A96-2F63-6B62-E2A5-E89EFE961633}"/>
              </a:ext>
            </a:extLst>
          </p:cNvPr>
          <p:cNvSpPr txBox="1"/>
          <p:nvPr/>
        </p:nvSpPr>
        <p:spPr>
          <a:xfrm>
            <a:off x="256073" y="6690873"/>
            <a:ext cx="10759443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Cognitive stability 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(task focus) and </a:t>
            </a:r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flexibility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(task switching) are two core capacities of cognitive control, yet their relationship and neural substrates are unclear</a:t>
            </a:r>
            <a:r>
              <a:rPr lang="en-US" sz="3200" baseline="300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1,2</a:t>
            </a:r>
          </a:p>
          <a:p>
            <a:pPr marL="571500" indent="-5715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Previous studies have separately shown activation for stability and flexibility in lateral and medial frontal cortex</a:t>
            </a:r>
            <a:r>
              <a:rPr lang="en-US" sz="3200" baseline="300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3,4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but whether they have distinct or shared neural substrates is still not known</a:t>
            </a:r>
          </a:p>
          <a:p>
            <a:pPr marL="571500" indent="-5715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Do cognitive stability and flexibility have distinct or shared neural substrates?</a:t>
            </a:r>
            <a:endParaRPr lang="en-US" sz="3200" dirty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4059280B-8587-0372-E969-4B92B07133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265" y="32192310"/>
            <a:ext cx="1489368" cy="641163"/>
          </a:xfrm>
          <a:prstGeom prst="rect">
            <a:avLst/>
          </a:prstGeom>
        </p:spPr>
      </p:pic>
      <p:sp>
        <p:nvSpPr>
          <p:cNvPr id="63" name="Rectangle 62">
            <a:extLst>
              <a:ext uri="{FF2B5EF4-FFF2-40B4-BE49-F238E27FC236}">
                <a16:creationId xmlns:a16="http://schemas.microsoft.com/office/drawing/2014/main" id="{8490B1F3-34CE-DD06-18A5-5BA1C94A763D}"/>
              </a:ext>
            </a:extLst>
          </p:cNvPr>
          <p:cNvSpPr/>
          <p:nvPr/>
        </p:nvSpPr>
        <p:spPr>
          <a:xfrm>
            <a:off x="12365572" y="5794534"/>
            <a:ext cx="10296052" cy="697846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/>
              <a:t>Behavioral Results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8A011034-C66C-D71A-E81E-BA74789EA2C7}"/>
              </a:ext>
            </a:extLst>
          </p:cNvPr>
          <p:cNvSpPr/>
          <p:nvPr/>
        </p:nvSpPr>
        <p:spPr>
          <a:xfrm>
            <a:off x="212840" y="12242128"/>
            <a:ext cx="11627656" cy="77358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/>
              <a:t>Methods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5F6118D-8210-4559-0E4F-ED9498C741E8}"/>
              </a:ext>
            </a:extLst>
          </p:cNvPr>
          <p:cNvSpPr txBox="1"/>
          <p:nvPr/>
        </p:nvSpPr>
        <p:spPr>
          <a:xfrm>
            <a:off x="34240727" y="32126644"/>
            <a:ext cx="36455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CONTACT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</a:p>
          <a:p>
            <a:pPr algn="ctr"/>
            <a:r>
              <a:rPr lang="en-US" sz="2400" dirty="0" err="1">
                <a:solidFill>
                  <a:schemeClr val="bg1"/>
                </a:solidFill>
              </a:rPr>
              <a:t>jim.zhang@duke.edu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27" name="AutoShape 2">
            <a:extLst>
              <a:ext uri="{FF2B5EF4-FFF2-40B4-BE49-F238E27FC236}">
                <a16:creationId xmlns:a16="http://schemas.microsoft.com/office/drawing/2014/main" id="{7EE5B50C-75A2-FBB6-E6B2-B7E55A6398A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9024068" y="16803159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AutoShape 4">
            <a:extLst>
              <a:ext uri="{FF2B5EF4-FFF2-40B4-BE49-F238E27FC236}">
                <a16:creationId xmlns:a16="http://schemas.microsoft.com/office/drawing/2014/main" id="{4147126E-250A-B4BA-8448-8544A2EFA99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9176468" y="16955559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82C3318-93DE-A5B5-C498-9C5C4D284B08}"/>
              </a:ext>
            </a:extLst>
          </p:cNvPr>
          <p:cNvSpPr txBox="1"/>
          <p:nvPr/>
        </p:nvSpPr>
        <p:spPr>
          <a:xfrm>
            <a:off x="11924839" y="22437801"/>
            <a:ext cx="10586115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accent1">
                    <a:lumMod val="75000"/>
                  </a:schemeClr>
                </a:solidFill>
              </a:rPr>
              <a:t>Something about how </a:t>
            </a:r>
            <a:r>
              <a:rPr lang="en-US" sz="4800" dirty="0" err="1">
                <a:solidFill>
                  <a:schemeClr val="accent1">
                    <a:lumMod val="75000"/>
                  </a:schemeClr>
                </a:solidFill>
              </a:rPr>
              <a:t>lwps</a:t>
            </a:r>
            <a:r>
              <a:rPr lang="en-US" sz="4800" dirty="0">
                <a:solidFill>
                  <a:schemeClr val="accent1">
                    <a:lumMod val="75000"/>
                  </a:schemeClr>
                </a:solidFill>
              </a:rPr>
              <a:t> sensitive areas have their activity independently adjusted for stability and flexibility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accent1">
                    <a:lumMod val="75000"/>
                  </a:schemeClr>
                </a:solidFill>
              </a:rPr>
              <a:t>Future work will also investigate the temporal differences between conditions</a:t>
            </a:r>
          </a:p>
          <a:p>
            <a:pPr>
              <a:spcAft>
                <a:spcPts val="1200"/>
              </a:spcAft>
            </a:pPr>
            <a:endParaRPr lang="en-US" sz="32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C1576798-702A-5941-1E21-F125503B8C6A}"/>
              </a:ext>
            </a:extLst>
          </p:cNvPr>
          <p:cNvSpPr/>
          <p:nvPr/>
        </p:nvSpPr>
        <p:spPr>
          <a:xfrm>
            <a:off x="9274777" y="29386589"/>
            <a:ext cx="170578" cy="9802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383FC4E8-B969-C370-8824-CB8A8771BD3F}"/>
              </a:ext>
            </a:extLst>
          </p:cNvPr>
          <p:cNvSpPr/>
          <p:nvPr/>
        </p:nvSpPr>
        <p:spPr>
          <a:xfrm rot="5400000">
            <a:off x="11002098" y="30534503"/>
            <a:ext cx="181379" cy="12533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5C3DD2F-CDE4-1896-CE58-E3AF4281103A}"/>
              </a:ext>
            </a:extLst>
          </p:cNvPr>
          <p:cNvSpPr/>
          <p:nvPr/>
        </p:nvSpPr>
        <p:spPr>
          <a:xfrm>
            <a:off x="212840" y="5794534"/>
            <a:ext cx="11627656" cy="701145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/>
              <a:t>Background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0CAD9C9-2A4E-EAAD-0C1F-8C27CEE78A1A}"/>
              </a:ext>
            </a:extLst>
          </p:cNvPr>
          <p:cNvSpPr/>
          <p:nvPr/>
        </p:nvSpPr>
        <p:spPr>
          <a:xfrm>
            <a:off x="23363760" y="5795857"/>
            <a:ext cx="14806342" cy="696523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/>
              <a:t>Neural 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2E60524C-94C3-FD20-13D8-7958CBF8904E}"/>
              </a:ext>
            </a:extLst>
          </p:cNvPr>
          <p:cNvSpPr txBox="1"/>
          <p:nvPr/>
        </p:nvSpPr>
        <p:spPr>
          <a:xfrm>
            <a:off x="23363760" y="28435108"/>
            <a:ext cx="1458380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1. Egner 2023, </a:t>
            </a:r>
            <a:r>
              <a:rPr lang="en-US" sz="2400" i="1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Nat Rev Psychol.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2.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Geddert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and Egner 2022, </a:t>
            </a:r>
            <a:r>
              <a:rPr lang="en-US" sz="2400" i="1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Journal of Experimental Psychology.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3.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Worringer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et al. 2019, </a:t>
            </a:r>
            <a:r>
              <a:rPr lang="en-US" sz="2400" i="1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Brain Struct </a:t>
            </a:r>
            <a:r>
              <a:rPr lang="en-US" sz="2400" i="1" dirty="0" err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Funct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. 4. Wu et al. 2020, </a:t>
            </a:r>
            <a:r>
              <a:rPr lang="en-US" sz="2400" i="1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J Comp Neurol.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Thanks to all members of the Egner lab for their guidance and support on this project</a:t>
            </a:r>
          </a:p>
          <a:p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This work was funded by NIH Grant RO1 MH133550</a:t>
            </a:r>
          </a:p>
          <a:p>
            <a:endParaRPr lang="en-US" sz="2400" b="0" i="0" dirty="0">
              <a:solidFill>
                <a:srgbClr val="222222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b="0" i="0" dirty="0">
              <a:solidFill>
                <a:srgbClr val="222222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b="0" i="0" dirty="0">
              <a:solidFill>
                <a:srgbClr val="222222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1" name="Picture 60" descr="A group of graph of different sizes&#10;&#10;AI-generated content may be incorrect.">
            <a:extLst>
              <a:ext uri="{FF2B5EF4-FFF2-40B4-BE49-F238E27FC236}">
                <a16:creationId xmlns:a16="http://schemas.microsoft.com/office/drawing/2014/main" id="{E64C99A4-C028-5862-6CD4-87A092BFE1E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47886" b="4849"/>
          <a:stretch/>
        </p:blipFill>
        <p:spPr>
          <a:xfrm>
            <a:off x="12233775" y="14403280"/>
            <a:ext cx="10268648" cy="5888222"/>
          </a:xfrm>
          <a:prstGeom prst="rect">
            <a:avLst/>
          </a:prstGeom>
        </p:spPr>
      </p:pic>
      <p:pic>
        <p:nvPicPr>
          <p:cNvPr id="64" name="Picture 63" descr="A brain with different colored spots&#10;&#10;AI-generated content may be incorrect.">
            <a:extLst>
              <a:ext uri="{FF2B5EF4-FFF2-40B4-BE49-F238E27FC236}">
                <a16:creationId xmlns:a16="http://schemas.microsoft.com/office/drawing/2014/main" id="{A2A7DBD4-222E-7233-A8D6-8F9BE4C748D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2495" t="19585" r="30203" b="22621"/>
          <a:stretch/>
        </p:blipFill>
        <p:spPr>
          <a:xfrm>
            <a:off x="24000846" y="8171388"/>
            <a:ext cx="6323890" cy="6467646"/>
          </a:xfrm>
          <a:prstGeom prst="rect">
            <a:avLst/>
          </a:prstGeom>
        </p:spPr>
      </p:pic>
      <p:sp>
        <p:nvSpPr>
          <p:cNvPr id="68" name="Rectangle 67">
            <a:extLst>
              <a:ext uri="{FF2B5EF4-FFF2-40B4-BE49-F238E27FC236}">
                <a16:creationId xmlns:a16="http://schemas.microsoft.com/office/drawing/2014/main" id="{89C1B076-DBE5-66B2-FE5D-32E7153588A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-2280"/>
            <a:ext cx="38404800" cy="3771398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800" b="1" dirty="0">
              <a:solidFill>
                <a:srgbClr val="002060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C638CFCB-DB96-B962-4A93-BA6E080BDC0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197504" y="335358"/>
            <a:ext cx="30944745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700" b="1" dirty="0">
                <a:solidFill>
                  <a:schemeClr val="bg1"/>
                </a:solidFill>
              </a:rPr>
              <a:t>Neural Correlates of Concurrent Demands on Cognitive </a:t>
            </a:r>
          </a:p>
          <a:p>
            <a:pPr algn="ctr"/>
            <a:r>
              <a:rPr lang="en-US" sz="8700" b="1" dirty="0">
                <a:solidFill>
                  <a:schemeClr val="bg1"/>
                </a:solidFill>
              </a:rPr>
              <a:t>Stability and Flexibility 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C8EDC707-B625-2CAD-780C-5EF41D9B69C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32067295"/>
            <a:ext cx="38404800" cy="941075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7686AA54-7E88-1066-6638-2899A7AE0B8E}"/>
              </a:ext>
            </a:extLst>
          </p:cNvPr>
          <p:cNvSpPr txBox="1"/>
          <p:nvPr/>
        </p:nvSpPr>
        <p:spPr>
          <a:xfrm>
            <a:off x="35106897" y="32087403"/>
            <a:ext cx="36455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CONTACT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</a:p>
          <a:p>
            <a:pPr algn="ctr"/>
            <a:r>
              <a:rPr lang="en-US" sz="2400" dirty="0" err="1">
                <a:solidFill>
                  <a:schemeClr val="bg1"/>
                </a:solidFill>
              </a:rPr>
              <a:t>jim.zhang@duke.edu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90" name="Picture 89" descr="A white brain on a black background&#10;&#10;Description automatically generated">
            <a:extLst>
              <a:ext uri="{FF2B5EF4-FFF2-40B4-BE49-F238E27FC236}">
                <a16:creationId xmlns:a16="http://schemas.microsoft.com/office/drawing/2014/main" id="{50ABCA62-5E10-B4FC-9C11-76A01D6743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106897" y="915708"/>
            <a:ext cx="2718130" cy="1371600"/>
          </a:xfrm>
          <a:prstGeom prst="rect">
            <a:avLst/>
          </a:prstGeom>
        </p:spPr>
      </p:pic>
      <p:pic>
        <p:nvPicPr>
          <p:cNvPr id="91" name="Picture 90">
            <a:extLst>
              <a:ext uri="{FF2B5EF4-FFF2-40B4-BE49-F238E27FC236}">
                <a16:creationId xmlns:a16="http://schemas.microsoft.com/office/drawing/2014/main" id="{F10952DF-BD32-860E-DE81-CCAE647D2A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253" y="1098588"/>
            <a:ext cx="2761298" cy="1188720"/>
          </a:xfrm>
          <a:prstGeom prst="rect">
            <a:avLst/>
          </a:prstGeom>
        </p:spPr>
      </p:pic>
      <p:sp>
        <p:nvSpPr>
          <p:cNvPr id="92" name="TextBox 91">
            <a:extLst>
              <a:ext uri="{FF2B5EF4-FFF2-40B4-BE49-F238E27FC236}">
                <a16:creationId xmlns:a16="http://schemas.microsoft.com/office/drawing/2014/main" id="{901FD235-F9C6-AB9C-DE0A-025156752E69}"/>
              </a:ext>
            </a:extLst>
          </p:cNvPr>
          <p:cNvSpPr txBox="1"/>
          <p:nvPr/>
        </p:nvSpPr>
        <p:spPr>
          <a:xfrm>
            <a:off x="283465" y="13552109"/>
            <a:ext cx="10730129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Participants completed a classic cued task switching experiment (n=45).</a:t>
            </a:r>
          </a:p>
          <a:p>
            <a:endParaRPr lang="en-US" dirty="0"/>
          </a:p>
        </p:txBody>
      </p: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D6016710-2687-3032-2F6E-600D5FA614E2}"/>
              </a:ext>
            </a:extLst>
          </p:cNvPr>
          <p:cNvGrpSpPr/>
          <p:nvPr/>
        </p:nvGrpSpPr>
        <p:grpSpPr>
          <a:xfrm>
            <a:off x="877654" y="14440319"/>
            <a:ext cx="8589572" cy="2213893"/>
            <a:chOff x="314266" y="14363775"/>
            <a:chExt cx="8162794" cy="2095425"/>
          </a:xfrm>
        </p:grpSpPr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EDCE99B8-41D5-2BD2-FDCB-77BCB7E8B710}"/>
                </a:ext>
              </a:extLst>
            </p:cNvPr>
            <p:cNvGrpSpPr/>
            <p:nvPr/>
          </p:nvGrpSpPr>
          <p:grpSpPr>
            <a:xfrm>
              <a:off x="314266" y="14363775"/>
              <a:ext cx="8162794" cy="1897966"/>
              <a:chOff x="314266" y="14363775"/>
              <a:chExt cx="8162794" cy="1897966"/>
            </a:xfrm>
          </p:grpSpPr>
          <p:grpSp>
            <p:nvGrpSpPr>
              <p:cNvPr id="109" name="Group 108">
                <a:extLst>
                  <a:ext uri="{FF2B5EF4-FFF2-40B4-BE49-F238E27FC236}">
                    <a16:creationId xmlns:a16="http://schemas.microsoft.com/office/drawing/2014/main" id="{D2A1B0C0-1D5E-FFBA-AA14-4A98F9651C8A}"/>
                  </a:ext>
                </a:extLst>
              </p:cNvPr>
              <p:cNvGrpSpPr/>
              <p:nvPr/>
            </p:nvGrpSpPr>
            <p:grpSpPr>
              <a:xfrm>
                <a:off x="314266" y="14363775"/>
                <a:ext cx="7564368" cy="1897966"/>
                <a:chOff x="314266" y="14363775"/>
                <a:chExt cx="7564368" cy="1897966"/>
              </a:xfrm>
            </p:grpSpPr>
            <p:grpSp>
              <p:nvGrpSpPr>
                <p:cNvPr id="106" name="Group 105">
                  <a:extLst>
                    <a:ext uri="{FF2B5EF4-FFF2-40B4-BE49-F238E27FC236}">
                      <a16:creationId xmlns:a16="http://schemas.microsoft.com/office/drawing/2014/main" id="{DA92EA8E-2920-6E7C-D4AE-46429ED3B8EF}"/>
                    </a:ext>
                  </a:extLst>
                </p:cNvPr>
                <p:cNvGrpSpPr/>
                <p:nvPr/>
              </p:nvGrpSpPr>
              <p:grpSpPr>
                <a:xfrm>
                  <a:off x="314266" y="14823636"/>
                  <a:ext cx="7535052" cy="1438105"/>
                  <a:chOff x="314266" y="14823636"/>
                  <a:chExt cx="7535052" cy="1438105"/>
                </a:xfrm>
              </p:grpSpPr>
              <p:grpSp>
                <p:nvGrpSpPr>
                  <p:cNvPr id="101" name="Group 100">
                    <a:extLst>
                      <a:ext uri="{FF2B5EF4-FFF2-40B4-BE49-F238E27FC236}">
                        <a16:creationId xmlns:a16="http://schemas.microsoft.com/office/drawing/2014/main" id="{8CAC7D71-36C7-E739-1B35-056FEA818A26}"/>
                      </a:ext>
                    </a:extLst>
                  </p:cNvPr>
                  <p:cNvGrpSpPr/>
                  <p:nvPr/>
                </p:nvGrpSpPr>
                <p:grpSpPr>
                  <a:xfrm>
                    <a:off x="314266" y="14823636"/>
                    <a:ext cx="7535052" cy="1438105"/>
                    <a:chOff x="314266" y="14823636"/>
                    <a:chExt cx="7535052" cy="1438105"/>
                  </a:xfrm>
                </p:grpSpPr>
                <p:grpSp>
                  <p:nvGrpSpPr>
                    <p:cNvPr id="96" name="Group 95">
                      <a:extLst>
                        <a:ext uri="{FF2B5EF4-FFF2-40B4-BE49-F238E27FC236}">
                          <a16:creationId xmlns:a16="http://schemas.microsoft.com/office/drawing/2014/main" id="{B95AF580-98FE-21D6-4845-E1A6A40D25F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14266" y="14823636"/>
                      <a:ext cx="7535052" cy="1438105"/>
                      <a:chOff x="314266" y="14823636"/>
                      <a:chExt cx="7535052" cy="1438105"/>
                    </a:xfrm>
                  </p:grpSpPr>
                  <p:sp>
                    <p:nvSpPr>
                      <p:cNvPr id="93" name="Rectangle 92">
                        <a:extLst>
                          <a:ext uri="{FF2B5EF4-FFF2-40B4-BE49-F238E27FC236}">
                            <a16:creationId xmlns:a16="http://schemas.microsoft.com/office/drawing/2014/main" id="{62D1A46E-60E2-1CE2-CCF9-D5C9E3ED2D7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14266" y="14823636"/>
                        <a:ext cx="2404871" cy="1438105"/>
                      </a:xfrm>
                      <a:prstGeom prst="rect">
                        <a:avLst/>
                      </a:prstGeom>
                      <a:solidFill>
                        <a:schemeClr val="bg2"/>
                      </a:solidFill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3200" dirty="0">
                          <a:ln w="19050">
                            <a:solidFill>
                              <a:schemeClr val="tx1"/>
                            </a:solidFill>
                          </a:ln>
                          <a:solidFill>
                            <a:sysClr val="windowText" lastClr="000000"/>
                          </a:solidFill>
                        </a:endParaRPr>
                      </a:p>
                    </p:txBody>
                  </p:sp>
                  <p:sp>
                    <p:nvSpPr>
                      <p:cNvPr id="94" name="Rectangle 93">
                        <a:extLst>
                          <a:ext uri="{FF2B5EF4-FFF2-40B4-BE49-F238E27FC236}">
                            <a16:creationId xmlns:a16="http://schemas.microsoft.com/office/drawing/2014/main" id="{0045FAE4-44C8-CE90-2FA8-1CCF0A77CA7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879356" y="14823636"/>
                        <a:ext cx="2404871" cy="1438105"/>
                      </a:xfrm>
                      <a:prstGeom prst="rect">
                        <a:avLst/>
                      </a:prstGeom>
                      <a:solidFill>
                        <a:schemeClr val="bg2"/>
                      </a:solidFill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95" name="Rectangle 94">
                        <a:extLst>
                          <a:ext uri="{FF2B5EF4-FFF2-40B4-BE49-F238E27FC236}">
                            <a16:creationId xmlns:a16="http://schemas.microsoft.com/office/drawing/2014/main" id="{29617CFE-D8D7-7C3B-B250-9C1003009DA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444447" y="14823636"/>
                        <a:ext cx="2404871" cy="1438105"/>
                      </a:xfrm>
                      <a:prstGeom prst="rect">
                        <a:avLst/>
                      </a:prstGeom>
                      <a:solidFill>
                        <a:schemeClr val="bg2"/>
                      </a:solidFill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sp>
                  <p:nvSpPr>
                    <p:cNvPr id="97" name="Rectangle 96">
                      <a:extLst>
                        <a:ext uri="{FF2B5EF4-FFF2-40B4-BE49-F238E27FC236}">
                          <a16:creationId xmlns:a16="http://schemas.microsoft.com/office/drawing/2014/main" id="{C6CAAC00-AE87-C762-47FB-A99011B754B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39949" y="14972493"/>
                      <a:ext cx="1134641" cy="1134641"/>
                    </a:xfrm>
                    <a:prstGeom prst="rect">
                      <a:avLst/>
                    </a:prstGeom>
                    <a:noFill/>
                    <a:ln w="57150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99" name="Rectangle 98">
                      <a:extLst>
                        <a:ext uri="{FF2B5EF4-FFF2-40B4-BE49-F238E27FC236}">
                          <a16:creationId xmlns:a16="http://schemas.microsoft.com/office/drawing/2014/main" id="{7FDFA60B-1FB2-B857-EE61-7E0D8200766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514470" y="14972493"/>
                      <a:ext cx="1134641" cy="1134641"/>
                    </a:xfrm>
                    <a:prstGeom prst="rect">
                      <a:avLst/>
                    </a:prstGeom>
                    <a:noFill/>
                    <a:ln w="57150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00" name="Rectangle 99">
                      <a:extLst>
                        <a:ext uri="{FF2B5EF4-FFF2-40B4-BE49-F238E27FC236}">
                          <a16:creationId xmlns:a16="http://schemas.microsoft.com/office/drawing/2014/main" id="{B8A98CBD-B7D4-6E28-6607-BC74F5579C9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84081" y="14975092"/>
                      <a:ext cx="1134641" cy="1134641"/>
                    </a:xfrm>
                    <a:prstGeom prst="rect">
                      <a:avLst/>
                    </a:prstGeom>
                    <a:noFill/>
                    <a:ln w="5715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schemeClr val="accent5"/>
                        </a:solidFill>
                      </a:endParaRPr>
                    </a:p>
                  </p:txBody>
                </p:sp>
              </p:grpSp>
              <p:grpSp>
                <p:nvGrpSpPr>
                  <p:cNvPr id="105" name="Group 104">
                    <a:extLst>
                      <a:ext uri="{FF2B5EF4-FFF2-40B4-BE49-F238E27FC236}">
                        <a16:creationId xmlns:a16="http://schemas.microsoft.com/office/drawing/2014/main" id="{C6E57E54-A39D-0D10-9A15-416CC85B2BF3}"/>
                      </a:ext>
                    </a:extLst>
                  </p:cNvPr>
                  <p:cNvGrpSpPr/>
                  <p:nvPr/>
                </p:nvGrpSpPr>
                <p:grpSpPr>
                  <a:xfrm>
                    <a:off x="1368307" y="15216378"/>
                    <a:ext cx="5585123" cy="661789"/>
                    <a:chOff x="1368307" y="15216378"/>
                    <a:chExt cx="5585123" cy="661789"/>
                  </a:xfrm>
                </p:grpSpPr>
                <p:sp>
                  <p:nvSpPr>
                    <p:cNvPr id="102" name="TextBox 101">
                      <a:extLst>
                        <a:ext uri="{FF2B5EF4-FFF2-40B4-BE49-F238E27FC236}">
                          <a16:creationId xmlns:a16="http://schemas.microsoft.com/office/drawing/2014/main" id="{0B71B825-6969-6904-65CA-EEB9E76763D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368307" y="15216378"/>
                      <a:ext cx="435360" cy="64633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3600" b="1" dirty="0"/>
                        <a:t>2</a:t>
                      </a:r>
                    </a:p>
                  </p:txBody>
                </p:sp>
                <p:sp>
                  <p:nvSpPr>
                    <p:cNvPr id="103" name="TextBox 102">
                      <a:extLst>
                        <a:ext uri="{FF2B5EF4-FFF2-40B4-BE49-F238E27FC236}">
                          <a16:creationId xmlns:a16="http://schemas.microsoft.com/office/drawing/2014/main" id="{3F082485-8378-DD56-2E69-267A3BDA2FA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941832" y="15231836"/>
                      <a:ext cx="435360" cy="64633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3600" b="1" dirty="0"/>
                        <a:t>7</a:t>
                      </a:r>
                    </a:p>
                  </p:txBody>
                </p:sp>
                <p:sp>
                  <p:nvSpPr>
                    <p:cNvPr id="104" name="TextBox 103">
                      <a:extLst>
                        <a:ext uri="{FF2B5EF4-FFF2-40B4-BE49-F238E27FC236}">
                          <a16:creationId xmlns:a16="http://schemas.microsoft.com/office/drawing/2014/main" id="{49DB5DC6-D68E-440B-652A-3CE5251FBE4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518070" y="15231465"/>
                      <a:ext cx="435360" cy="64633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3600" b="1" dirty="0"/>
                        <a:t>1</a:t>
                      </a:r>
                    </a:p>
                  </p:txBody>
                </p:sp>
              </p:grpSp>
            </p:grpSp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BC37F3F1-4520-8370-46BA-32D71CB946FC}"/>
                    </a:ext>
                  </a:extLst>
                </p:cNvPr>
                <p:cNvSpPr txBox="1"/>
                <p:nvPr/>
              </p:nvSpPr>
              <p:spPr>
                <a:xfrm>
                  <a:off x="2879356" y="14363776"/>
                  <a:ext cx="240487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400" b="1" dirty="0"/>
                    <a:t>Repeat</a:t>
                  </a:r>
                </a:p>
              </p:txBody>
            </p:sp>
            <p:sp>
              <p:nvSpPr>
                <p:cNvPr id="108" name="TextBox 107">
                  <a:extLst>
                    <a:ext uri="{FF2B5EF4-FFF2-40B4-BE49-F238E27FC236}">
                      <a16:creationId xmlns:a16="http://schemas.microsoft.com/office/drawing/2014/main" id="{E8FBF823-7AAF-95CB-7A45-900F2C104DA0}"/>
                    </a:ext>
                  </a:extLst>
                </p:cNvPr>
                <p:cNvSpPr txBox="1"/>
                <p:nvPr/>
              </p:nvSpPr>
              <p:spPr>
                <a:xfrm>
                  <a:off x="5473763" y="14363775"/>
                  <a:ext cx="240487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400" b="1" dirty="0"/>
                    <a:t>Switch</a:t>
                  </a:r>
                </a:p>
              </p:txBody>
            </p:sp>
          </p:grpSp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83006010-0298-E1C3-DD58-D91BC6221179}"/>
                  </a:ext>
                </a:extLst>
              </p:cNvPr>
              <p:cNvSpPr txBox="1"/>
              <p:nvPr/>
            </p:nvSpPr>
            <p:spPr>
              <a:xfrm>
                <a:off x="8086666" y="15180742"/>
                <a:ext cx="39039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/>
                  <a:t>…</a:t>
                </a:r>
              </a:p>
            </p:txBody>
          </p:sp>
        </p:grpSp>
        <p:cxnSp>
          <p:nvCxnSpPr>
            <p:cNvPr id="115" name="Straight Arrow Connector 114">
              <a:extLst>
                <a:ext uri="{FF2B5EF4-FFF2-40B4-BE49-F238E27FC236}">
                  <a16:creationId xmlns:a16="http://schemas.microsoft.com/office/drawing/2014/main" id="{07723F30-F6AF-89C5-1B94-3D237D885F53}"/>
                </a:ext>
              </a:extLst>
            </p:cNvPr>
            <p:cNvCxnSpPr>
              <a:cxnSpLocks/>
            </p:cNvCxnSpPr>
            <p:nvPr/>
          </p:nvCxnSpPr>
          <p:spPr>
            <a:xfrm>
              <a:off x="2465882" y="16459200"/>
              <a:ext cx="3285829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E0EC959F-5444-86DC-E496-655F5CA1A4B8}"/>
              </a:ext>
            </a:extLst>
          </p:cNvPr>
          <p:cNvGrpSpPr/>
          <p:nvPr/>
        </p:nvGrpSpPr>
        <p:grpSpPr>
          <a:xfrm>
            <a:off x="494267" y="16941457"/>
            <a:ext cx="3094939" cy="1631421"/>
            <a:chOff x="341602" y="23508214"/>
            <a:chExt cx="3094939" cy="1631421"/>
          </a:xfrm>
        </p:grpSpPr>
        <p:grpSp>
          <p:nvGrpSpPr>
            <p:cNvPr id="258" name="Group 257">
              <a:extLst>
                <a:ext uri="{FF2B5EF4-FFF2-40B4-BE49-F238E27FC236}">
                  <a16:creationId xmlns:a16="http://schemas.microsoft.com/office/drawing/2014/main" id="{A7DFE5AA-7529-5CAA-45A5-AE50352CFFF3}"/>
                </a:ext>
              </a:extLst>
            </p:cNvPr>
            <p:cNvGrpSpPr/>
            <p:nvPr/>
          </p:nvGrpSpPr>
          <p:grpSpPr>
            <a:xfrm>
              <a:off x="341602" y="23872939"/>
              <a:ext cx="3094939" cy="1266696"/>
              <a:chOff x="271560" y="17227876"/>
              <a:chExt cx="3094939" cy="1266696"/>
            </a:xfrm>
          </p:grpSpPr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62160394-56EC-08F4-AD4D-48492C1B3156}"/>
                  </a:ext>
                </a:extLst>
              </p:cNvPr>
              <p:cNvSpPr txBox="1"/>
              <p:nvPr/>
            </p:nvSpPr>
            <p:spPr>
              <a:xfrm>
                <a:off x="1964786" y="17227876"/>
                <a:ext cx="910245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   </a:t>
                </a:r>
                <a:r>
                  <a:rPr lang="en-US" sz="2400" dirty="0">
                    <a:solidFill>
                      <a:schemeClr val="bg2"/>
                    </a:solidFill>
                  </a:rPr>
                  <a:t>&gt; 5</a:t>
                </a:r>
              </a:p>
              <a:p>
                <a:r>
                  <a:rPr lang="en-US" sz="2400" dirty="0">
                    <a:solidFill>
                      <a:schemeClr val="bg2"/>
                    </a:solidFill>
                  </a:rPr>
                  <a:t> odd</a:t>
                </a:r>
              </a:p>
            </p:txBody>
          </p:sp>
          <p:grpSp>
            <p:nvGrpSpPr>
              <p:cNvPr id="257" name="Group 256">
                <a:extLst>
                  <a:ext uri="{FF2B5EF4-FFF2-40B4-BE49-F238E27FC236}">
                    <a16:creationId xmlns:a16="http://schemas.microsoft.com/office/drawing/2014/main" id="{7F7FC939-BAF7-284A-EDBF-B7B13937314D}"/>
                  </a:ext>
                </a:extLst>
              </p:cNvPr>
              <p:cNvGrpSpPr/>
              <p:nvPr/>
            </p:nvGrpSpPr>
            <p:grpSpPr>
              <a:xfrm>
                <a:off x="271560" y="17232483"/>
                <a:ext cx="3094939" cy="1262089"/>
                <a:chOff x="271560" y="17232483"/>
                <a:chExt cx="3094939" cy="1262089"/>
              </a:xfrm>
            </p:grpSpPr>
            <p:grpSp>
              <p:nvGrpSpPr>
                <p:cNvPr id="121" name="Group 120">
                  <a:extLst>
                    <a:ext uri="{FF2B5EF4-FFF2-40B4-BE49-F238E27FC236}">
                      <a16:creationId xmlns:a16="http://schemas.microsoft.com/office/drawing/2014/main" id="{9AADABBE-AD9F-5FCD-A45B-0D21365E307A}"/>
                    </a:ext>
                  </a:extLst>
                </p:cNvPr>
                <p:cNvGrpSpPr/>
                <p:nvPr/>
              </p:nvGrpSpPr>
              <p:grpSpPr>
                <a:xfrm>
                  <a:off x="640080" y="17260359"/>
                  <a:ext cx="2370309" cy="775247"/>
                  <a:chOff x="640080" y="17260359"/>
                  <a:chExt cx="2370309" cy="775247"/>
                </a:xfrm>
              </p:grpSpPr>
              <p:sp>
                <p:nvSpPr>
                  <p:cNvPr id="119" name="Rectangle 118">
                    <a:extLst>
                      <a:ext uri="{FF2B5EF4-FFF2-40B4-BE49-F238E27FC236}">
                        <a16:creationId xmlns:a16="http://schemas.microsoft.com/office/drawing/2014/main" id="{87FC2DAD-472E-6BB6-1C71-FFA8DC9B4C23}"/>
                      </a:ext>
                    </a:extLst>
                  </p:cNvPr>
                  <p:cNvSpPr/>
                  <p:nvPr/>
                </p:nvSpPr>
                <p:spPr>
                  <a:xfrm>
                    <a:off x="640080" y="17260359"/>
                    <a:ext cx="1094301" cy="775247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20" name="Rectangle 119">
                    <a:extLst>
                      <a:ext uri="{FF2B5EF4-FFF2-40B4-BE49-F238E27FC236}">
                        <a16:creationId xmlns:a16="http://schemas.microsoft.com/office/drawing/2014/main" id="{071B6A1B-1332-E316-FDF8-B53E3D7DF30A}"/>
                      </a:ext>
                    </a:extLst>
                  </p:cNvPr>
                  <p:cNvSpPr/>
                  <p:nvPr/>
                </p:nvSpPr>
                <p:spPr>
                  <a:xfrm>
                    <a:off x="1916088" y="17260359"/>
                    <a:ext cx="1094301" cy="775247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256" name="Group 255">
                  <a:extLst>
                    <a:ext uri="{FF2B5EF4-FFF2-40B4-BE49-F238E27FC236}">
                      <a16:creationId xmlns:a16="http://schemas.microsoft.com/office/drawing/2014/main" id="{246DF76A-983F-FA17-B9D9-91B33A3089A9}"/>
                    </a:ext>
                  </a:extLst>
                </p:cNvPr>
                <p:cNvGrpSpPr/>
                <p:nvPr/>
              </p:nvGrpSpPr>
              <p:grpSpPr>
                <a:xfrm>
                  <a:off x="271560" y="17232483"/>
                  <a:ext cx="3094939" cy="1262089"/>
                  <a:chOff x="271560" y="17232483"/>
                  <a:chExt cx="3094939" cy="1262089"/>
                </a:xfrm>
              </p:grpSpPr>
              <p:sp>
                <p:nvSpPr>
                  <p:cNvPr id="122" name="TextBox 121">
                    <a:extLst>
                      <a:ext uri="{FF2B5EF4-FFF2-40B4-BE49-F238E27FC236}">
                        <a16:creationId xmlns:a16="http://schemas.microsoft.com/office/drawing/2014/main" id="{E8DBBA7E-53D4-7652-08DA-521EBD1AB145}"/>
                      </a:ext>
                    </a:extLst>
                  </p:cNvPr>
                  <p:cNvSpPr txBox="1"/>
                  <p:nvPr/>
                </p:nvSpPr>
                <p:spPr>
                  <a:xfrm>
                    <a:off x="732107" y="17232483"/>
                    <a:ext cx="910245" cy="83099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b="1" dirty="0"/>
                      <a:t>   </a:t>
                    </a:r>
                    <a:r>
                      <a:rPr lang="en-US" sz="2400" b="1" dirty="0">
                        <a:solidFill>
                          <a:srgbClr val="FF0000"/>
                        </a:solidFill>
                      </a:rPr>
                      <a:t>&lt; 5</a:t>
                    </a:r>
                  </a:p>
                  <a:p>
                    <a:r>
                      <a:rPr lang="en-US" sz="2400" dirty="0"/>
                      <a:t> </a:t>
                    </a:r>
                    <a:r>
                      <a:rPr lang="en-US" sz="2400" b="1" dirty="0">
                        <a:solidFill>
                          <a:schemeClr val="accent5"/>
                        </a:solidFill>
                      </a:rPr>
                      <a:t>even</a:t>
                    </a:r>
                  </a:p>
                </p:txBody>
              </p:sp>
              <p:sp>
                <p:nvSpPr>
                  <p:cNvPr id="126" name="TextBox 125">
                    <a:extLst>
                      <a:ext uri="{FF2B5EF4-FFF2-40B4-BE49-F238E27FC236}">
                        <a16:creationId xmlns:a16="http://schemas.microsoft.com/office/drawing/2014/main" id="{C5A74AB5-DCBF-25F0-F342-89FC6BA9E7F1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2698903" y="17788485"/>
                    <a:ext cx="688861" cy="646331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en-US" sz="3600" dirty="0"/>
                      <a:t>👉🏽</a:t>
                    </a:r>
                    <a:endParaRPr lang="en-US" sz="3200" dirty="0"/>
                  </a:p>
                </p:txBody>
              </p:sp>
              <p:sp>
                <p:nvSpPr>
                  <p:cNvPr id="127" name="TextBox 126">
                    <a:extLst>
                      <a:ext uri="{FF2B5EF4-FFF2-40B4-BE49-F238E27FC236}">
                        <a16:creationId xmlns:a16="http://schemas.microsoft.com/office/drawing/2014/main" id="{297A760C-1C38-C2E2-C7E8-D5810FBC2DB5}"/>
                      </a:ext>
                    </a:extLst>
                  </p:cNvPr>
                  <p:cNvSpPr txBox="1"/>
                  <p:nvPr/>
                </p:nvSpPr>
                <p:spPr>
                  <a:xfrm rot="5400000">
                    <a:off x="250295" y="17826976"/>
                    <a:ext cx="688861" cy="646331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en-US" sz="3600" dirty="0"/>
                      <a:t>👈🏽</a:t>
                    </a:r>
                    <a:endParaRPr lang="en-US" sz="3200" dirty="0"/>
                  </a:p>
                </p:txBody>
              </p:sp>
            </p:grpSp>
          </p:grpSp>
        </p:grpSp>
        <p:sp>
          <p:nvSpPr>
            <p:cNvPr id="259" name="TextBox 258">
              <a:extLst>
                <a:ext uri="{FF2B5EF4-FFF2-40B4-BE49-F238E27FC236}">
                  <a16:creationId xmlns:a16="http://schemas.microsoft.com/office/drawing/2014/main" id="{1A6B5560-2CB6-B166-CDF7-CC3562193A2D}"/>
                </a:ext>
              </a:extLst>
            </p:cNvPr>
            <p:cNvSpPr txBox="1"/>
            <p:nvPr/>
          </p:nvSpPr>
          <p:spPr>
            <a:xfrm>
              <a:off x="693036" y="23508214"/>
              <a:ext cx="23703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Congruent</a:t>
              </a:r>
            </a:p>
          </p:txBody>
        </p:sp>
      </p:grpSp>
      <p:grpSp>
        <p:nvGrpSpPr>
          <p:cNvPr id="266" name="Group 265">
            <a:extLst>
              <a:ext uri="{FF2B5EF4-FFF2-40B4-BE49-F238E27FC236}">
                <a16:creationId xmlns:a16="http://schemas.microsoft.com/office/drawing/2014/main" id="{F67C23CF-9984-F16A-547B-7DAE8424B8D7}"/>
              </a:ext>
            </a:extLst>
          </p:cNvPr>
          <p:cNvGrpSpPr/>
          <p:nvPr/>
        </p:nvGrpSpPr>
        <p:grpSpPr>
          <a:xfrm>
            <a:off x="6049751" y="16946781"/>
            <a:ext cx="3079036" cy="1631421"/>
            <a:chOff x="-29320" y="16834995"/>
            <a:chExt cx="3079036" cy="1631421"/>
          </a:xfrm>
        </p:grpSpPr>
        <p:grpSp>
          <p:nvGrpSpPr>
            <p:cNvPr id="268" name="Group 267">
              <a:extLst>
                <a:ext uri="{FF2B5EF4-FFF2-40B4-BE49-F238E27FC236}">
                  <a16:creationId xmlns:a16="http://schemas.microsoft.com/office/drawing/2014/main" id="{D9FA8917-F816-FD6D-D27E-9EF64A638709}"/>
                </a:ext>
              </a:extLst>
            </p:cNvPr>
            <p:cNvGrpSpPr/>
            <p:nvPr/>
          </p:nvGrpSpPr>
          <p:grpSpPr>
            <a:xfrm>
              <a:off x="-29320" y="17199720"/>
              <a:ext cx="3079036" cy="1266696"/>
              <a:chOff x="271560" y="17227876"/>
              <a:chExt cx="3079036" cy="1266696"/>
            </a:xfrm>
          </p:grpSpPr>
          <p:sp>
            <p:nvSpPr>
              <p:cNvPr id="270" name="TextBox 269">
                <a:extLst>
                  <a:ext uri="{FF2B5EF4-FFF2-40B4-BE49-F238E27FC236}">
                    <a16:creationId xmlns:a16="http://schemas.microsoft.com/office/drawing/2014/main" id="{314F29D1-6AC6-0221-85A4-A468ABFB5EDA}"/>
                  </a:ext>
                </a:extLst>
              </p:cNvPr>
              <p:cNvSpPr txBox="1"/>
              <p:nvPr/>
            </p:nvSpPr>
            <p:spPr>
              <a:xfrm>
                <a:off x="1964786" y="17227876"/>
                <a:ext cx="910245" cy="83099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2"/>
                    </a:solidFill>
                  </a:rPr>
                  <a:t>   </a:t>
                </a:r>
                <a:r>
                  <a:rPr lang="en-US" sz="2400" dirty="0">
                    <a:solidFill>
                      <a:schemeClr val="bg2"/>
                    </a:solidFill>
                  </a:rPr>
                  <a:t>&gt; 5</a:t>
                </a:r>
              </a:p>
              <a:p>
                <a:r>
                  <a:rPr lang="en-US" sz="2400" dirty="0">
                    <a:solidFill>
                      <a:schemeClr val="accent5"/>
                    </a:solidFill>
                  </a:rPr>
                  <a:t> </a:t>
                </a:r>
                <a:r>
                  <a:rPr lang="en-US" sz="2400" b="1" dirty="0">
                    <a:solidFill>
                      <a:schemeClr val="accent5"/>
                    </a:solidFill>
                  </a:rPr>
                  <a:t>odd</a:t>
                </a:r>
              </a:p>
            </p:txBody>
          </p:sp>
          <p:grpSp>
            <p:nvGrpSpPr>
              <p:cNvPr id="271" name="Group 270">
                <a:extLst>
                  <a:ext uri="{FF2B5EF4-FFF2-40B4-BE49-F238E27FC236}">
                    <a16:creationId xmlns:a16="http://schemas.microsoft.com/office/drawing/2014/main" id="{338EA163-72A8-140F-48CE-D839E1A96751}"/>
                  </a:ext>
                </a:extLst>
              </p:cNvPr>
              <p:cNvGrpSpPr/>
              <p:nvPr/>
            </p:nvGrpSpPr>
            <p:grpSpPr>
              <a:xfrm>
                <a:off x="271560" y="17232483"/>
                <a:ext cx="3079036" cy="1262089"/>
                <a:chOff x="271560" y="17232483"/>
                <a:chExt cx="3079036" cy="1262089"/>
              </a:xfrm>
            </p:grpSpPr>
            <p:grpSp>
              <p:nvGrpSpPr>
                <p:cNvPr id="272" name="Group 271">
                  <a:extLst>
                    <a:ext uri="{FF2B5EF4-FFF2-40B4-BE49-F238E27FC236}">
                      <a16:creationId xmlns:a16="http://schemas.microsoft.com/office/drawing/2014/main" id="{C856D17D-CA46-A8F5-1D42-CA06F115F6F8}"/>
                    </a:ext>
                  </a:extLst>
                </p:cNvPr>
                <p:cNvGrpSpPr/>
                <p:nvPr/>
              </p:nvGrpSpPr>
              <p:grpSpPr>
                <a:xfrm>
                  <a:off x="640080" y="17260359"/>
                  <a:ext cx="2370309" cy="775247"/>
                  <a:chOff x="640080" y="17260359"/>
                  <a:chExt cx="2370309" cy="775247"/>
                </a:xfrm>
              </p:grpSpPr>
              <p:sp>
                <p:nvSpPr>
                  <p:cNvPr id="277" name="Rectangle 276">
                    <a:extLst>
                      <a:ext uri="{FF2B5EF4-FFF2-40B4-BE49-F238E27FC236}">
                        <a16:creationId xmlns:a16="http://schemas.microsoft.com/office/drawing/2014/main" id="{34FF095C-C0DF-8690-E432-0671392D2921}"/>
                      </a:ext>
                    </a:extLst>
                  </p:cNvPr>
                  <p:cNvSpPr/>
                  <p:nvPr/>
                </p:nvSpPr>
                <p:spPr>
                  <a:xfrm>
                    <a:off x="640080" y="17260359"/>
                    <a:ext cx="1094301" cy="775247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78" name="Rectangle 277">
                    <a:extLst>
                      <a:ext uri="{FF2B5EF4-FFF2-40B4-BE49-F238E27FC236}">
                        <a16:creationId xmlns:a16="http://schemas.microsoft.com/office/drawing/2014/main" id="{00DB4D55-E3FA-9CAA-877C-2B29D39FE956}"/>
                      </a:ext>
                    </a:extLst>
                  </p:cNvPr>
                  <p:cNvSpPr/>
                  <p:nvPr/>
                </p:nvSpPr>
                <p:spPr>
                  <a:xfrm>
                    <a:off x="1916088" y="17260359"/>
                    <a:ext cx="1094301" cy="775247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273" name="Group 272">
                  <a:extLst>
                    <a:ext uri="{FF2B5EF4-FFF2-40B4-BE49-F238E27FC236}">
                      <a16:creationId xmlns:a16="http://schemas.microsoft.com/office/drawing/2014/main" id="{FC800422-B80C-C092-B248-CA03FC126F0F}"/>
                    </a:ext>
                  </a:extLst>
                </p:cNvPr>
                <p:cNvGrpSpPr/>
                <p:nvPr/>
              </p:nvGrpSpPr>
              <p:grpSpPr>
                <a:xfrm>
                  <a:off x="271560" y="17232483"/>
                  <a:ext cx="3079036" cy="1262089"/>
                  <a:chOff x="271560" y="17232483"/>
                  <a:chExt cx="3079036" cy="1262089"/>
                </a:xfrm>
              </p:grpSpPr>
              <p:sp>
                <p:nvSpPr>
                  <p:cNvPr id="274" name="TextBox 273">
                    <a:extLst>
                      <a:ext uri="{FF2B5EF4-FFF2-40B4-BE49-F238E27FC236}">
                        <a16:creationId xmlns:a16="http://schemas.microsoft.com/office/drawing/2014/main" id="{6BBC90EB-653D-5952-52BD-FBA260D84C1C}"/>
                      </a:ext>
                    </a:extLst>
                  </p:cNvPr>
                  <p:cNvSpPr txBox="1"/>
                  <p:nvPr/>
                </p:nvSpPr>
                <p:spPr>
                  <a:xfrm>
                    <a:off x="732107" y="17232483"/>
                    <a:ext cx="910245" cy="83099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b="1" dirty="0"/>
                      <a:t>   </a:t>
                    </a:r>
                    <a:r>
                      <a:rPr lang="en-US" sz="2400" b="1" dirty="0">
                        <a:solidFill>
                          <a:srgbClr val="FF0000"/>
                        </a:solidFill>
                      </a:rPr>
                      <a:t>&lt; 5</a:t>
                    </a:r>
                  </a:p>
                  <a:p>
                    <a:r>
                      <a:rPr lang="en-US" sz="2400" dirty="0"/>
                      <a:t> </a:t>
                    </a:r>
                    <a:r>
                      <a:rPr lang="en-US" sz="2400" dirty="0">
                        <a:solidFill>
                          <a:schemeClr val="bg2"/>
                        </a:solidFill>
                      </a:rPr>
                      <a:t>even</a:t>
                    </a:r>
                  </a:p>
                </p:txBody>
              </p:sp>
              <p:sp>
                <p:nvSpPr>
                  <p:cNvPr id="275" name="TextBox 274">
                    <a:extLst>
                      <a:ext uri="{FF2B5EF4-FFF2-40B4-BE49-F238E27FC236}">
                        <a16:creationId xmlns:a16="http://schemas.microsoft.com/office/drawing/2014/main" id="{367F876A-1B5D-BB0C-DB56-9C1B3D2E385B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2683000" y="17773094"/>
                    <a:ext cx="688861" cy="646331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en-US" sz="3600" dirty="0"/>
                      <a:t>👉🏽</a:t>
                    </a:r>
                  </a:p>
                </p:txBody>
              </p:sp>
              <p:sp>
                <p:nvSpPr>
                  <p:cNvPr id="276" name="TextBox 275">
                    <a:extLst>
                      <a:ext uri="{FF2B5EF4-FFF2-40B4-BE49-F238E27FC236}">
                        <a16:creationId xmlns:a16="http://schemas.microsoft.com/office/drawing/2014/main" id="{DAA9363C-5DEF-DA60-08EE-3AB801C31C56}"/>
                      </a:ext>
                    </a:extLst>
                  </p:cNvPr>
                  <p:cNvSpPr txBox="1"/>
                  <p:nvPr/>
                </p:nvSpPr>
                <p:spPr>
                  <a:xfrm rot="5400000">
                    <a:off x="250295" y="17826976"/>
                    <a:ext cx="688861" cy="646331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en-US" sz="3600" dirty="0"/>
                      <a:t>👈🏽</a:t>
                    </a:r>
                  </a:p>
                </p:txBody>
              </p:sp>
            </p:grpSp>
          </p:grpSp>
        </p:grpSp>
        <p:sp>
          <p:nvSpPr>
            <p:cNvPr id="269" name="TextBox 268">
              <a:extLst>
                <a:ext uri="{FF2B5EF4-FFF2-40B4-BE49-F238E27FC236}">
                  <a16:creationId xmlns:a16="http://schemas.microsoft.com/office/drawing/2014/main" id="{E35E21F7-5F72-F3FD-DE1F-DF2D8F1C1BB5}"/>
                </a:ext>
              </a:extLst>
            </p:cNvPr>
            <p:cNvSpPr txBox="1"/>
            <p:nvPr/>
          </p:nvSpPr>
          <p:spPr>
            <a:xfrm>
              <a:off x="322114" y="16834995"/>
              <a:ext cx="23703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Incongruent</a:t>
              </a:r>
            </a:p>
          </p:txBody>
        </p:sp>
      </p:grpSp>
      <p:sp>
        <p:nvSpPr>
          <p:cNvPr id="279" name="TextBox 278">
            <a:extLst>
              <a:ext uri="{FF2B5EF4-FFF2-40B4-BE49-F238E27FC236}">
                <a16:creationId xmlns:a16="http://schemas.microsoft.com/office/drawing/2014/main" id="{25FC2F95-898C-F1F2-5B98-E833D27687CD}"/>
              </a:ext>
            </a:extLst>
          </p:cNvPr>
          <p:cNvSpPr txBox="1"/>
          <p:nvPr/>
        </p:nvSpPr>
        <p:spPr>
          <a:xfrm>
            <a:off x="9387305" y="14513031"/>
            <a:ext cx="236881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u="sng" dirty="0">
                <a:solidFill>
                  <a:srgbClr val="FF0000"/>
                </a:solidFill>
              </a:rPr>
              <a:t>Red Frame: </a:t>
            </a:r>
            <a:r>
              <a:rPr lang="en-US" sz="3200" dirty="0">
                <a:solidFill>
                  <a:srgbClr val="FF0000"/>
                </a:solidFill>
              </a:rPr>
              <a:t>Odd or Even</a:t>
            </a:r>
          </a:p>
        </p:txBody>
      </p:sp>
      <p:sp>
        <p:nvSpPr>
          <p:cNvPr id="280" name="TextBox 279">
            <a:extLst>
              <a:ext uri="{FF2B5EF4-FFF2-40B4-BE49-F238E27FC236}">
                <a16:creationId xmlns:a16="http://schemas.microsoft.com/office/drawing/2014/main" id="{F3BEBFFB-0C5D-7FE3-C009-25C7BA527278}"/>
              </a:ext>
            </a:extLst>
          </p:cNvPr>
          <p:cNvSpPr txBox="1"/>
          <p:nvPr/>
        </p:nvSpPr>
        <p:spPr>
          <a:xfrm>
            <a:off x="329768" y="18726451"/>
            <a:ext cx="1120751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Switch costs index flexibility (</a:t>
            </a:r>
            <a:r>
              <a:rPr lang="en-US" sz="3200" dirty="0" err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RT</a:t>
            </a:r>
            <a:r>
              <a:rPr lang="en-US" sz="3200" baseline="-25000" dirty="0" err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switch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– </a:t>
            </a:r>
            <a:r>
              <a:rPr lang="en-US" sz="3200" dirty="0" err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RT</a:t>
            </a:r>
            <a:r>
              <a:rPr lang="en-US" sz="3200" baseline="-25000" dirty="0" err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repeat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Congruency effects index stability (</a:t>
            </a:r>
            <a:r>
              <a:rPr lang="en-US" sz="3200" dirty="0" err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RT</a:t>
            </a:r>
            <a:r>
              <a:rPr lang="en-US" sz="3200" baseline="-25000" dirty="0" err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inc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– </a:t>
            </a:r>
            <a:r>
              <a:rPr lang="en-US" sz="3200" dirty="0" err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RT</a:t>
            </a:r>
            <a:r>
              <a:rPr lang="en-US" sz="3200" baseline="-25000" dirty="0" err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con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281" name="TextBox 280">
            <a:extLst>
              <a:ext uri="{FF2B5EF4-FFF2-40B4-BE49-F238E27FC236}">
                <a16:creationId xmlns:a16="http://schemas.microsoft.com/office/drawing/2014/main" id="{195C3F99-8E8B-3E99-86FA-C74FE60D681B}"/>
              </a:ext>
            </a:extLst>
          </p:cNvPr>
          <p:cNvSpPr txBox="1"/>
          <p:nvPr/>
        </p:nvSpPr>
        <p:spPr>
          <a:xfrm>
            <a:off x="4557555" y="20764132"/>
            <a:ext cx="493724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proportion of incongruent and switch trials varied independently across block types (2 blocks per functional run, 4 runs total) </a:t>
            </a:r>
          </a:p>
        </p:txBody>
      </p:sp>
      <p:grpSp>
        <p:nvGrpSpPr>
          <p:cNvPr id="316" name="Group 315">
            <a:extLst>
              <a:ext uri="{FF2B5EF4-FFF2-40B4-BE49-F238E27FC236}">
                <a16:creationId xmlns:a16="http://schemas.microsoft.com/office/drawing/2014/main" id="{913AF359-82DE-E3A5-2EE9-6A45588A4E48}"/>
              </a:ext>
            </a:extLst>
          </p:cNvPr>
          <p:cNvGrpSpPr/>
          <p:nvPr/>
        </p:nvGrpSpPr>
        <p:grpSpPr>
          <a:xfrm>
            <a:off x="379087" y="20330076"/>
            <a:ext cx="5127576" cy="3834736"/>
            <a:chOff x="70590" y="20076290"/>
            <a:chExt cx="5127576" cy="3834736"/>
          </a:xfrm>
        </p:grpSpPr>
        <p:grpSp>
          <p:nvGrpSpPr>
            <p:cNvPr id="315" name="Group 314">
              <a:extLst>
                <a:ext uri="{FF2B5EF4-FFF2-40B4-BE49-F238E27FC236}">
                  <a16:creationId xmlns:a16="http://schemas.microsoft.com/office/drawing/2014/main" id="{3ABB13A5-B093-0496-AC78-535321A6BA5C}"/>
                </a:ext>
              </a:extLst>
            </p:cNvPr>
            <p:cNvGrpSpPr/>
            <p:nvPr/>
          </p:nvGrpSpPr>
          <p:grpSpPr>
            <a:xfrm>
              <a:off x="70590" y="20076290"/>
              <a:ext cx="3637419" cy="3833100"/>
              <a:chOff x="70590" y="20076290"/>
              <a:chExt cx="3637419" cy="3833100"/>
            </a:xfrm>
          </p:grpSpPr>
          <p:sp>
            <p:nvSpPr>
              <p:cNvPr id="300" name="Rectangle 299">
                <a:extLst>
                  <a:ext uri="{FF2B5EF4-FFF2-40B4-BE49-F238E27FC236}">
                    <a16:creationId xmlns:a16="http://schemas.microsoft.com/office/drawing/2014/main" id="{3485576C-1587-06FD-77E4-D2AB13A467AE}"/>
                  </a:ext>
                </a:extLst>
              </p:cNvPr>
              <p:cNvSpPr/>
              <p:nvPr/>
            </p:nvSpPr>
            <p:spPr>
              <a:xfrm rot="5400000">
                <a:off x="2076818" y="22278199"/>
                <a:ext cx="366049" cy="2896333"/>
              </a:xfrm>
              <a:prstGeom prst="rect">
                <a:avLst/>
              </a:prstGeom>
              <a:solidFill>
                <a:schemeClr val="bg2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13" name="Group 312">
                <a:extLst>
                  <a:ext uri="{FF2B5EF4-FFF2-40B4-BE49-F238E27FC236}">
                    <a16:creationId xmlns:a16="http://schemas.microsoft.com/office/drawing/2014/main" id="{52DF628F-E691-91BA-4F8A-84FC2CE72F6F}"/>
                  </a:ext>
                </a:extLst>
              </p:cNvPr>
              <p:cNvGrpSpPr/>
              <p:nvPr/>
            </p:nvGrpSpPr>
            <p:grpSpPr>
              <a:xfrm>
                <a:off x="70590" y="20076290"/>
                <a:ext cx="402599" cy="3339810"/>
                <a:chOff x="70590" y="20076290"/>
                <a:chExt cx="402599" cy="3339810"/>
              </a:xfrm>
            </p:grpSpPr>
            <p:sp>
              <p:nvSpPr>
                <p:cNvPr id="299" name="Rectangle 298">
                  <a:extLst>
                    <a:ext uri="{FF2B5EF4-FFF2-40B4-BE49-F238E27FC236}">
                      <a16:creationId xmlns:a16="http://schemas.microsoft.com/office/drawing/2014/main" id="{43C749D9-3327-3EBA-E065-D7323AB15942}"/>
                    </a:ext>
                  </a:extLst>
                </p:cNvPr>
                <p:cNvSpPr/>
                <p:nvPr/>
              </p:nvSpPr>
              <p:spPr>
                <a:xfrm>
                  <a:off x="107140" y="20352418"/>
                  <a:ext cx="366049" cy="2896333"/>
                </a:xfrm>
                <a:prstGeom prst="rect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2" name="TextBox 301">
                  <a:extLst>
                    <a:ext uri="{FF2B5EF4-FFF2-40B4-BE49-F238E27FC236}">
                      <a16:creationId xmlns:a16="http://schemas.microsoft.com/office/drawing/2014/main" id="{26307B82-2F7A-98CA-F940-851ECC6E05F8}"/>
                    </a:ext>
                  </a:extLst>
                </p:cNvPr>
                <p:cNvSpPr txBox="1"/>
                <p:nvPr/>
              </p:nvSpPr>
              <p:spPr>
                <a:xfrm rot="16200000">
                  <a:off x="-1399260" y="21546140"/>
                  <a:ext cx="3339810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dirty="0">
                      <a:solidFill>
                        <a:schemeClr val="accent1">
                          <a:lumMod val="75000"/>
                        </a:schemeClr>
                      </a:solidFill>
                      <a:latin typeface="Calibri" panose="020F0502020204030204" pitchFamily="34" charset="0"/>
                      <a:cs typeface="Times New Roman" panose="02020603050405020304" pitchFamily="18" charset="0"/>
                    </a:rPr>
                    <a:t>Switch proportion</a:t>
                  </a:r>
                </a:p>
              </p:txBody>
            </p:sp>
          </p:grpSp>
        </p:grpSp>
        <p:grpSp>
          <p:nvGrpSpPr>
            <p:cNvPr id="314" name="Group 313">
              <a:extLst>
                <a:ext uri="{FF2B5EF4-FFF2-40B4-BE49-F238E27FC236}">
                  <a16:creationId xmlns:a16="http://schemas.microsoft.com/office/drawing/2014/main" id="{BFC13B96-2408-4DEC-300A-565857A6DAF8}"/>
                </a:ext>
              </a:extLst>
            </p:cNvPr>
            <p:cNvGrpSpPr/>
            <p:nvPr/>
          </p:nvGrpSpPr>
          <p:grpSpPr>
            <a:xfrm>
              <a:off x="396178" y="20215298"/>
              <a:ext cx="4801988" cy="3695728"/>
              <a:chOff x="396178" y="20215298"/>
              <a:chExt cx="4801988" cy="3695728"/>
            </a:xfrm>
          </p:grpSpPr>
          <p:grpSp>
            <p:nvGrpSpPr>
              <p:cNvPr id="307" name="Group 306">
                <a:extLst>
                  <a:ext uri="{FF2B5EF4-FFF2-40B4-BE49-F238E27FC236}">
                    <a16:creationId xmlns:a16="http://schemas.microsoft.com/office/drawing/2014/main" id="{C1EAB70D-F7F9-15EB-C80E-187748A3E307}"/>
                  </a:ext>
                </a:extLst>
              </p:cNvPr>
              <p:cNvGrpSpPr/>
              <p:nvPr/>
            </p:nvGrpSpPr>
            <p:grpSpPr>
              <a:xfrm>
                <a:off x="821422" y="20306816"/>
                <a:ext cx="2886587" cy="2896333"/>
                <a:chOff x="821422" y="20306816"/>
                <a:chExt cx="2886587" cy="2896333"/>
              </a:xfrm>
            </p:grpSpPr>
            <p:grpSp>
              <p:nvGrpSpPr>
                <p:cNvPr id="304" name="Group 303">
                  <a:extLst>
                    <a:ext uri="{FF2B5EF4-FFF2-40B4-BE49-F238E27FC236}">
                      <a16:creationId xmlns:a16="http://schemas.microsoft.com/office/drawing/2014/main" id="{0705D659-BF5B-DC23-BB72-0B3CE9F5E127}"/>
                    </a:ext>
                  </a:extLst>
                </p:cNvPr>
                <p:cNvGrpSpPr/>
                <p:nvPr/>
              </p:nvGrpSpPr>
              <p:grpSpPr>
                <a:xfrm>
                  <a:off x="821422" y="20306816"/>
                  <a:ext cx="2878826" cy="2896333"/>
                  <a:chOff x="821422" y="20306816"/>
                  <a:chExt cx="2878826" cy="2896333"/>
                </a:xfrm>
              </p:grpSpPr>
              <p:grpSp>
                <p:nvGrpSpPr>
                  <p:cNvPr id="288" name="Group 287">
                    <a:extLst>
                      <a:ext uri="{FF2B5EF4-FFF2-40B4-BE49-F238E27FC236}">
                        <a16:creationId xmlns:a16="http://schemas.microsoft.com/office/drawing/2014/main" id="{E0FEDA40-6991-8356-D5D7-C25037C3C0CD}"/>
                      </a:ext>
                    </a:extLst>
                  </p:cNvPr>
                  <p:cNvGrpSpPr/>
                  <p:nvPr/>
                </p:nvGrpSpPr>
                <p:grpSpPr>
                  <a:xfrm>
                    <a:off x="821423" y="20306816"/>
                    <a:ext cx="1371601" cy="1371600"/>
                    <a:chOff x="821423" y="20306816"/>
                    <a:chExt cx="1371601" cy="1371600"/>
                  </a:xfrm>
                </p:grpSpPr>
                <p:sp>
                  <p:nvSpPr>
                    <p:cNvPr id="283" name="Rectangle 282">
                      <a:extLst>
                        <a:ext uri="{FF2B5EF4-FFF2-40B4-BE49-F238E27FC236}">
                          <a16:creationId xmlns:a16="http://schemas.microsoft.com/office/drawing/2014/main" id="{698CE74B-4BC4-D162-DCD8-EA1F15210AE0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821424" y="20306816"/>
                      <a:ext cx="1371600" cy="1371600"/>
                    </a:xfrm>
                    <a:prstGeom prst="rect">
                      <a:avLst/>
                    </a:prstGeom>
                    <a:solidFill>
                      <a:schemeClr val="bg2"/>
                    </a:solidFill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87" name="TextBox 286">
                      <a:extLst>
                        <a:ext uri="{FF2B5EF4-FFF2-40B4-BE49-F238E27FC236}">
                          <a16:creationId xmlns:a16="http://schemas.microsoft.com/office/drawing/2014/main" id="{A1985D95-764C-93E6-69AC-0499AA9B4C6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21423" y="20529358"/>
                      <a:ext cx="1371601" cy="83099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Block A</a:t>
                      </a:r>
                    </a:p>
                    <a:p>
                      <a:pPr algn="ctr"/>
                      <a:r>
                        <a:rPr lang="en-US" sz="24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64 Trials</a:t>
                      </a:r>
                    </a:p>
                  </p:txBody>
                </p:sp>
              </p:grpSp>
              <p:grpSp>
                <p:nvGrpSpPr>
                  <p:cNvPr id="289" name="Group 288">
                    <a:extLst>
                      <a:ext uri="{FF2B5EF4-FFF2-40B4-BE49-F238E27FC236}">
                        <a16:creationId xmlns:a16="http://schemas.microsoft.com/office/drawing/2014/main" id="{2B0479F6-664B-5AF2-2A9B-3DFF0ED6CE59}"/>
                      </a:ext>
                    </a:extLst>
                  </p:cNvPr>
                  <p:cNvGrpSpPr/>
                  <p:nvPr/>
                </p:nvGrpSpPr>
                <p:grpSpPr>
                  <a:xfrm>
                    <a:off x="2328647" y="20306816"/>
                    <a:ext cx="1371601" cy="1371600"/>
                    <a:chOff x="821423" y="20306816"/>
                    <a:chExt cx="1371601" cy="1371600"/>
                  </a:xfrm>
                </p:grpSpPr>
                <p:sp>
                  <p:nvSpPr>
                    <p:cNvPr id="290" name="Rectangle 289">
                      <a:extLst>
                        <a:ext uri="{FF2B5EF4-FFF2-40B4-BE49-F238E27FC236}">
                          <a16:creationId xmlns:a16="http://schemas.microsoft.com/office/drawing/2014/main" id="{F2BA7CFD-346F-1598-CC54-6E688FD8FA49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821424" y="20306816"/>
                      <a:ext cx="1371600" cy="1371600"/>
                    </a:xfrm>
                    <a:prstGeom prst="rect">
                      <a:avLst/>
                    </a:prstGeom>
                    <a:solidFill>
                      <a:schemeClr val="bg2"/>
                    </a:solidFill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91" name="TextBox 290">
                      <a:extLst>
                        <a:ext uri="{FF2B5EF4-FFF2-40B4-BE49-F238E27FC236}">
                          <a16:creationId xmlns:a16="http://schemas.microsoft.com/office/drawing/2014/main" id="{CAFD2FD7-F240-2A72-CE28-9DEBA0E2415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21423" y="20529358"/>
                      <a:ext cx="1371601" cy="83099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Block B</a:t>
                      </a:r>
                    </a:p>
                    <a:p>
                      <a:pPr algn="ctr"/>
                      <a:r>
                        <a:rPr lang="en-US" sz="24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64 Trials</a:t>
                      </a:r>
                    </a:p>
                  </p:txBody>
                </p:sp>
              </p:grpSp>
              <p:grpSp>
                <p:nvGrpSpPr>
                  <p:cNvPr id="292" name="Group 291">
                    <a:extLst>
                      <a:ext uri="{FF2B5EF4-FFF2-40B4-BE49-F238E27FC236}">
                        <a16:creationId xmlns:a16="http://schemas.microsoft.com/office/drawing/2014/main" id="{C58F8C8E-96DF-0C76-17F6-215B6B4D3EDF}"/>
                      </a:ext>
                    </a:extLst>
                  </p:cNvPr>
                  <p:cNvGrpSpPr/>
                  <p:nvPr/>
                </p:nvGrpSpPr>
                <p:grpSpPr>
                  <a:xfrm>
                    <a:off x="821422" y="21831549"/>
                    <a:ext cx="1371601" cy="1371600"/>
                    <a:chOff x="821423" y="20306816"/>
                    <a:chExt cx="1371601" cy="1371600"/>
                  </a:xfrm>
                </p:grpSpPr>
                <p:sp>
                  <p:nvSpPr>
                    <p:cNvPr id="293" name="Rectangle 292">
                      <a:extLst>
                        <a:ext uri="{FF2B5EF4-FFF2-40B4-BE49-F238E27FC236}">
                          <a16:creationId xmlns:a16="http://schemas.microsoft.com/office/drawing/2014/main" id="{86DEB700-D30E-4B23-DD4C-9552F1A48307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821424" y="20306816"/>
                      <a:ext cx="1371600" cy="1371600"/>
                    </a:xfrm>
                    <a:prstGeom prst="rect">
                      <a:avLst/>
                    </a:prstGeom>
                    <a:solidFill>
                      <a:schemeClr val="bg2"/>
                    </a:solidFill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94" name="TextBox 293">
                      <a:extLst>
                        <a:ext uri="{FF2B5EF4-FFF2-40B4-BE49-F238E27FC236}">
                          <a16:creationId xmlns:a16="http://schemas.microsoft.com/office/drawing/2014/main" id="{5BD79917-4BA1-EA0D-E04B-D6D88D5C0AA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21423" y="20529358"/>
                      <a:ext cx="1371601" cy="83099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Block C </a:t>
                      </a:r>
                    </a:p>
                    <a:p>
                      <a:pPr algn="ctr"/>
                      <a:r>
                        <a:rPr lang="en-US" sz="24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64 Trials</a:t>
                      </a:r>
                    </a:p>
                  </p:txBody>
                </p:sp>
              </p:grpSp>
            </p:grpSp>
            <p:grpSp>
              <p:nvGrpSpPr>
                <p:cNvPr id="295" name="Group 294">
                  <a:extLst>
                    <a:ext uri="{FF2B5EF4-FFF2-40B4-BE49-F238E27FC236}">
                      <a16:creationId xmlns:a16="http://schemas.microsoft.com/office/drawing/2014/main" id="{80ED71B2-6C19-BBBD-F575-6CB4387490FD}"/>
                    </a:ext>
                  </a:extLst>
                </p:cNvPr>
                <p:cNvGrpSpPr/>
                <p:nvPr/>
              </p:nvGrpSpPr>
              <p:grpSpPr>
                <a:xfrm>
                  <a:off x="2336408" y="21831549"/>
                  <a:ext cx="1371601" cy="1371600"/>
                  <a:chOff x="821423" y="20306816"/>
                  <a:chExt cx="1371601" cy="1371600"/>
                </a:xfrm>
              </p:grpSpPr>
              <p:sp>
                <p:nvSpPr>
                  <p:cNvPr id="296" name="Rectangle 295">
                    <a:extLst>
                      <a:ext uri="{FF2B5EF4-FFF2-40B4-BE49-F238E27FC236}">
                        <a16:creationId xmlns:a16="http://schemas.microsoft.com/office/drawing/2014/main" id="{CE8FC6C0-0D4B-F6EE-739F-141A41FB1BFF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821424" y="20306816"/>
                    <a:ext cx="1371600" cy="1371600"/>
                  </a:xfrm>
                  <a:prstGeom prst="rect">
                    <a:avLst/>
                  </a:prstGeom>
                  <a:solidFill>
                    <a:schemeClr val="bg2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97" name="TextBox 296">
                    <a:extLst>
                      <a:ext uri="{FF2B5EF4-FFF2-40B4-BE49-F238E27FC236}">
                        <a16:creationId xmlns:a16="http://schemas.microsoft.com/office/drawing/2014/main" id="{ED4C7542-97B9-1CBA-34BD-0BD728C82269}"/>
                      </a:ext>
                    </a:extLst>
                  </p:cNvPr>
                  <p:cNvSpPr txBox="1"/>
                  <p:nvPr/>
                </p:nvSpPr>
                <p:spPr>
                  <a:xfrm>
                    <a:off x="821423" y="20529358"/>
                    <a:ext cx="1371601" cy="83099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24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Calibri" panose="020F0502020204030204" pitchFamily="34" charset="0"/>
                        <a:cs typeface="Times New Roman" panose="02020603050405020304" pitchFamily="18" charset="0"/>
                      </a:rPr>
                      <a:t>Block D</a:t>
                    </a:r>
                  </a:p>
                  <a:p>
                    <a:pPr algn="ctr"/>
                    <a:r>
                      <a:rPr lang="en-US" sz="24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Calibri" panose="020F0502020204030204" pitchFamily="34" charset="0"/>
                        <a:cs typeface="Times New Roman" panose="02020603050405020304" pitchFamily="18" charset="0"/>
                      </a:rPr>
                      <a:t>64 Trials</a:t>
                    </a:r>
                  </a:p>
                </p:txBody>
              </p:sp>
            </p:grpSp>
          </p:grpSp>
          <p:sp>
            <p:nvSpPr>
              <p:cNvPr id="308" name="TextBox 307">
                <a:extLst>
                  <a:ext uri="{FF2B5EF4-FFF2-40B4-BE49-F238E27FC236}">
                    <a16:creationId xmlns:a16="http://schemas.microsoft.com/office/drawing/2014/main" id="{C23A7A76-D957-C212-A289-3528F4AFBFE0}"/>
                  </a:ext>
                </a:extLst>
              </p:cNvPr>
              <p:cNvSpPr txBox="1"/>
              <p:nvPr/>
            </p:nvSpPr>
            <p:spPr>
              <a:xfrm>
                <a:off x="914208" y="23510916"/>
                <a:ext cx="428395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chemeClr val="accent1">
                        <a:lumMod val="75000"/>
                      </a:schemeClr>
                    </a:solidFill>
                    <a:latin typeface="Calibri" panose="020F0502020204030204" pitchFamily="34" charset="0"/>
                    <a:cs typeface="Times New Roman" panose="02020603050405020304" pitchFamily="18" charset="0"/>
                  </a:rPr>
                  <a:t>Incongruent Proportion</a:t>
                </a:r>
              </a:p>
            </p:txBody>
          </p:sp>
          <p:sp>
            <p:nvSpPr>
              <p:cNvPr id="309" name="TextBox 308">
                <a:extLst>
                  <a:ext uri="{FF2B5EF4-FFF2-40B4-BE49-F238E27FC236}">
                    <a16:creationId xmlns:a16="http://schemas.microsoft.com/office/drawing/2014/main" id="{5CF07A56-7D1B-EF0A-0E45-BBE7037EE221}"/>
                  </a:ext>
                </a:extLst>
              </p:cNvPr>
              <p:cNvSpPr txBox="1"/>
              <p:nvPr/>
            </p:nvSpPr>
            <p:spPr>
              <a:xfrm>
                <a:off x="1223578" y="23175463"/>
                <a:ext cx="121821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chemeClr val="accent1">
                        <a:lumMod val="75000"/>
                      </a:schemeClr>
                    </a:solidFill>
                    <a:latin typeface="Calibri" panose="020F0502020204030204" pitchFamily="34" charset="0"/>
                    <a:cs typeface="Times New Roman" panose="02020603050405020304" pitchFamily="18" charset="0"/>
                  </a:rPr>
                  <a:t>25% </a:t>
                </a:r>
              </a:p>
            </p:txBody>
          </p:sp>
          <p:sp>
            <p:nvSpPr>
              <p:cNvPr id="310" name="TextBox 309">
                <a:extLst>
                  <a:ext uri="{FF2B5EF4-FFF2-40B4-BE49-F238E27FC236}">
                    <a16:creationId xmlns:a16="http://schemas.microsoft.com/office/drawing/2014/main" id="{9E45025F-CC08-9756-0220-25053EAAD232}"/>
                  </a:ext>
                </a:extLst>
              </p:cNvPr>
              <p:cNvSpPr txBox="1"/>
              <p:nvPr/>
            </p:nvSpPr>
            <p:spPr>
              <a:xfrm>
                <a:off x="2733021" y="23173177"/>
                <a:ext cx="101744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chemeClr val="accent1">
                        <a:lumMod val="75000"/>
                      </a:schemeClr>
                    </a:solidFill>
                    <a:latin typeface="Calibri" panose="020F0502020204030204" pitchFamily="34" charset="0"/>
                    <a:cs typeface="Times New Roman" panose="02020603050405020304" pitchFamily="18" charset="0"/>
                  </a:rPr>
                  <a:t>75% </a:t>
                </a:r>
              </a:p>
            </p:txBody>
          </p:sp>
          <p:sp>
            <p:nvSpPr>
              <p:cNvPr id="311" name="TextBox 310">
                <a:extLst>
                  <a:ext uri="{FF2B5EF4-FFF2-40B4-BE49-F238E27FC236}">
                    <a16:creationId xmlns:a16="http://schemas.microsoft.com/office/drawing/2014/main" id="{00574C1A-ADBC-CEB6-1903-23E7BC592047}"/>
                  </a:ext>
                </a:extLst>
              </p:cNvPr>
              <p:cNvSpPr txBox="1"/>
              <p:nvPr/>
            </p:nvSpPr>
            <p:spPr>
              <a:xfrm rot="16200000">
                <a:off x="88401" y="22054102"/>
                <a:ext cx="107722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chemeClr val="accent1">
                        <a:lumMod val="75000"/>
                      </a:schemeClr>
                    </a:solidFill>
                    <a:latin typeface="Calibri" panose="020F0502020204030204" pitchFamily="34" charset="0"/>
                    <a:cs typeface="Times New Roman" panose="02020603050405020304" pitchFamily="18" charset="0"/>
                  </a:rPr>
                  <a:t>25%</a:t>
                </a:r>
                <a:r>
                  <a:rPr lang="en-US" sz="2400" dirty="0"/>
                  <a:t> </a:t>
                </a:r>
              </a:p>
            </p:txBody>
          </p:sp>
          <p:sp>
            <p:nvSpPr>
              <p:cNvPr id="312" name="TextBox 311">
                <a:extLst>
                  <a:ext uri="{FF2B5EF4-FFF2-40B4-BE49-F238E27FC236}">
                    <a16:creationId xmlns:a16="http://schemas.microsoft.com/office/drawing/2014/main" id="{A3F6A478-4F8C-C535-A36C-772D148B189E}"/>
                  </a:ext>
                </a:extLst>
              </p:cNvPr>
              <p:cNvSpPr txBox="1"/>
              <p:nvPr/>
            </p:nvSpPr>
            <p:spPr>
              <a:xfrm rot="16200000">
                <a:off x="103825" y="20553853"/>
                <a:ext cx="107721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chemeClr val="accent1">
                        <a:lumMod val="75000"/>
                      </a:schemeClr>
                    </a:solidFill>
                    <a:latin typeface="Calibri" panose="020F0502020204030204" pitchFamily="34" charset="0"/>
                    <a:cs typeface="Times New Roman" panose="02020603050405020304" pitchFamily="18" charset="0"/>
                  </a:rPr>
                  <a:t>75%</a:t>
                </a:r>
                <a:r>
                  <a:rPr lang="en-US" sz="2000" dirty="0"/>
                  <a:t> </a:t>
                </a:r>
              </a:p>
            </p:txBody>
          </p:sp>
        </p:grpSp>
      </p:grpSp>
      <p:cxnSp>
        <p:nvCxnSpPr>
          <p:cNvPr id="325" name="Straight Arrow Connector 324">
            <a:extLst>
              <a:ext uri="{FF2B5EF4-FFF2-40B4-BE49-F238E27FC236}">
                <a16:creationId xmlns:a16="http://schemas.microsoft.com/office/drawing/2014/main" id="{8FA7A2E3-9D39-47B4-6258-EDCD9F5E0D6B}"/>
              </a:ext>
            </a:extLst>
          </p:cNvPr>
          <p:cNvCxnSpPr>
            <a:cxnSpLocks/>
          </p:cNvCxnSpPr>
          <p:nvPr/>
        </p:nvCxnSpPr>
        <p:spPr>
          <a:xfrm>
            <a:off x="7543580" y="16433447"/>
            <a:ext cx="0" cy="61712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4" name="TextBox 333">
            <a:extLst>
              <a:ext uri="{FF2B5EF4-FFF2-40B4-BE49-F238E27FC236}">
                <a16:creationId xmlns:a16="http://schemas.microsoft.com/office/drawing/2014/main" id="{374BC74C-8344-C9A4-C2EF-9B59D32D1C26}"/>
              </a:ext>
            </a:extLst>
          </p:cNvPr>
          <p:cNvSpPr txBox="1"/>
          <p:nvPr/>
        </p:nvSpPr>
        <p:spPr>
          <a:xfrm>
            <a:off x="13829925" y="6691562"/>
            <a:ext cx="70732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Switch proportion modulates switch cost</a:t>
            </a:r>
          </a:p>
        </p:txBody>
      </p:sp>
      <p:sp>
        <p:nvSpPr>
          <p:cNvPr id="335" name="TextBox 334">
            <a:extLst>
              <a:ext uri="{FF2B5EF4-FFF2-40B4-BE49-F238E27FC236}">
                <a16:creationId xmlns:a16="http://schemas.microsoft.com/office/drawing/2014/main" id="{9D3671CF-37FE-6B27-787C-AC2A9185F122}"/>
              </a:ext>
            </a:extLst>
          </p:cNvPr>
          <p:cNvSpPr txBox="1"/>
          <p:nvPr/>
        </p:nvSpPr>
        <p:spPr>
          <a:xfrm>
            <a:off x="13163374" y="13779611"/>
            <a:ext cx="109125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Incongruent proportion modulates congruency effect</a:t>
            </a:r>
          </a:p>
        </p:txBody>
      </p:sp>
      <p:sp>
        <p:nvSpPr>
          <p:cNvPr id="336" name="TextBox 335">
            <a:extLst>
              <a:ext uri="{FF2B5EF4-FFF2-40B4-BE49-F238E27FC236}">
                <a16:creationId xmlns:a16="http://schemas.microsoft.com/office/drawing/2014/main" id="{9E8328A9-7D83-BCE6-4DF1-0D06DA1427DA}"/>
              </a:ext>
            </a:extLst>
          </p:cNvPr>
          <p:cNvSpPr txBox="1"/>
          <p:nvPr/>
        </p:nvSpPr>
        <p:spPr>
          <a:xfrm>
            <a:off x="-12949744" y="7138864"/>
            <a:ext cx="10759443" cy="69557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Put the </a:t>
            </a:r>
            <a:r>
              <a:rPr lang="en-US" sz="3200" dirty="0" err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fmri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methods here – maybe put these methods under study design, then put behavioral results up here? And figure out how to organize the neural results – I think left, middle, right. But then where to put behavior? Ask Jackie..</a:t>
            </a:r>
          </a:p>
          <a:p>
            <a:pPr marL="571500" indent="-5715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Draw arrows from brain regions to their bar plots</a:t>
            </a:r>
          </a:p>
          <a:p>
            <a:pPr marL="571500" indent="-5715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571500" indent="-5715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571500" indent="-5715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3200" b="1" dirty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571500" indent="-5715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1200"/>
              </a:spcAft>
            </a:pPr>
            <a:endParaRPr lang="en-US" sz="3200" dirty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571500" indent="-5715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A group of green boxes with white text&#10;&#10;AI-generated content may be incorrect.">
            <a:extLst>
              <a:ext uri="{FF2B5EF4-FFF2-40B4-BE49-F238E27FC236}">
                <a16:creationId xmlns:a16="http://schemas.microsoft.com/office/drawing/2014/main" id="{3EB1416D-6EFB-9FA0-FC1E-D929172E0B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01733" y="8198535"/>
            <a:ext cx="7073299" cy="8757024"/>
          </a:xfrm>
          <a:prstGeom prst="rect">
            <a:avLst/>
          </a:prstGeom>
        </p:spPr>
      </p:pic>
      <p:pic>
        <p:nvPicPr>
          <p:cNvPr id="5" name="Picture 4" descr="A group of red boxes with white text&#10;&#10;AI-generated content may be incorrect.">
            <a:extLst>
              <a:ext uri="{FF2B5EF4-FFF2-40B4-BE49-F238E27FC236}">
                <a16:creationId xmlns:a16="http://schemas.microsoft.com/office/drawing/2014/main" id="{EE4EF708-3A2F-E877-6139-A9519F7BC5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001733" y="18072128"/>
            <a:ext cx="7073299" cy="8757024"/>
          </a:xfrm>
          <a:prstGeom prst="rect">
            <a:avLst/>
          </a:prstGeom>
        </p:spPr>
      </p:pic>
      <p:pic>
        <p:nvPicPr>
          <p:cNvPr id="7" name="Picture 6" descr="A group of blue boxes with black text&#10;&#10;AI-generated content may be incorrect.">
            <a:extLst>
              <a:ext uri="{FF2B5EF4-FFF2-40B4-BE49-F238E27FC236}">
                <a16:creationId xmlns:a16="http://schemas.microsoft.com/office/drawing/2014/main" id="{B27BD239-1B7F-6FF7-4CC5-D4FDB563470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457379" y="18067008"/>
            <a:ext cx="7073299" cy="8757024"/>
          </a:xfrm>
          <a:prstGeom prst="rect">
            <a:avLst/>
          </a:prstGeom>
        </p:spPr>
      </p:pic>
      <p:pic>
        <p:nvPicPr>
          <p:cNvPr id="4" name="Picture 3" descr="A group of graph of different sizes&#10;&#10;AI-generated content may be incorrect.">
            <a:extLst>
              <a:ext uri="{FF2B5EF4-FFF2-40B4-BE49-F238E27FC236}">
                <a16:creationId xmlns:a16="http://schemas.microsoft.com/office/drawing/2014/main" id="{037D948B-5085-4787-B6C4-8C7D1090A22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53810"/>
          <a:stretch/>
        </p:blipFill>
        <p:spPr>
          <a:xfrm>
            <a:off x="12218548" y="7660528"/>
            <a:ext cx="10296052" cy="575419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550E62D-C761-61F0-58EC-82F458BEBA2E}"/>
              </a:ext>
            </a:extLst>
          </p:cNvPr>
          <p:cNvSpPr txBox="1"/>
          <p:nvPr/>
        </p:nvSpPr>
        <p:spPr>
          <a:xfrm>
            <a:off x="14567888" y="12985329"/>
            <a:ext cx="84135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Switch Prop.                                Incongruency Prop.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2D1967E-DB08-3139-C3D9-B74B38C7BD92}"/>
              </a:ext>
            </a:extLst>
          </p:cNvPr>
          <p:cNvSpPr txBox="1"/>
          <p:nvPr/>
        </p:nvSpPr>
        <p:spPr>
          <a:xfrm>
            <a:off x="31861692" y="7008705"/>
            <a:ext cx="654525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err="1">
                <a:solidFill>
                  <a:srgbClr val="008001"/>
                </a:solidFill>
              </a:rPr>
              <a:t>dlPFC</a:t>
            </a:r>
            <a:r>
              <a:rPr lang="en-US" sz="3200" dirty="0">
                <a:solidFill>
                  <a:srgbClr val="008001"/>
                </a:solidFill>
              </a:rPr>
              <a:t> independently adjusts stability and flexibility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D942F20-9221-D988-6925-45FA5F6546C8}"/>
              </a:ext>
            </a:extLst>
          </p:cNvPr>
          <p:cNvSpPr txBox="1"/>
          <p:nvPr/>
        </p:nvSpPr>
        <p:spPr>
          <a:xfrm>
            <a:off x="31861692" y="17107959"/>
            <a:ext cx="627831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ACC independently adjusts stability and flexibility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AA6FC1F-99F3-2F04-D085-5D86914A5AD1}"/>
              </a:ext>
            </a:extLst>
          </p:cNvPr>
          <p:cNvSpPr txBox="1"/>
          <p:nvPr/>
        </p:nvSpPr>
        <p:spPr>
          <a:xfrm>
            <a:off x="25458682" y="17260359"/>
            <a:ext cx="42341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>
                <a:solidFill>
                  <a:srgbClr val="0000FF"/>
                </a:solidFill>
              </a:rPr>
              <a:t>vlPFC</a:t>
            </a:r>
            <a:r>
              <a:rPr lang="en-US" sz="3200" dirty="0">
                <a:solidFill>
                  <a:srgbClr val="0000FF"/>
                </a:solidFill>
              </a:rPr>
              <a:t> adjusts flexibility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3C28517-5DDD-F588-87CE-1A409600013D}"/>
              </a:ext>
            </a:extLst>
          </p:cNvPr>
          <p:cNvSpPr txBox="1"/>
          <p:nvPr/>
        </p:nvSpPr>
        <p:spPr>
          <a:xfrm>
            <a:off x="14567888" y="20251093"/>
            <a:ext cx="84135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Switch Prop.                                Incongruency Prop.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369768F-6AF8-740A-12BF-BF594D48EE3C}"/>
              </a:ext>
            </a:extLst>
          </p:cNvPr>
          <p:cNvSpPr/>
          <p:nvPr/>
        </p:nvSpPr>
        <p:spPr>
          <a:xfrm>
            <a:off x="12218548" y="21549598"/>
            <a:ext cx="10296052" cy="697846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/>
              <a:t>Discussion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810166C-91EC-304E-BCC8-529976226CC8}"/>
              </a:ext>
            </a:extLst>
          </p:cNvPr>
          <p:cNvSpPr txBox="1"/>
          <p:nvPr/>
        </p:nvSpPr>
        <p:spPr>
          <a:xfrm>
            <a:off x="9190586" y="15812791"/>
            <a:ext cx="2695524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u="sng" dirty="0">
                <a:solidFill>
                  <a:schemeClr val="accent1"/>
                </a:solidFill>
              </a:rPr>
              <a:t>Blue Frame:</a:t>
            </a:r>
          </a:p>
          <a:p>
            <a:pPr algn="ctr"/>
            <a:r>
              <a:rPr lang="en-US" sz="3200" dirty="0">
                <a:solidFill>
                  <a:schemeClr val="accent1"/>
                </a:solidFill>
              </a:rPr>
              <a:t>&lt; 5 or &gt; 5</a:t>
            </a:r>
          </a:p>
          <a:p>
            <a:endParaRPr lang="en-US" dirty="0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23453EF4-269E-0BAB-BF5E-620583E352A2}"/>
              </a:ext>
            </a:extLst>
          </p:cNvPr>
          <p:cNvCxnSpPr>
            <a:cxnSpLocks/>
          </p:cNvCxnSpPr>
          <p:nvPr/>
        </p:nvCxnSpPr>
        <p:spPr>
          <a:xfrm>
            <a:off x="2030855" y="16442199"/>
            <a:ext cx="0" cy="61712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Picture 38" descr="Icon&#10;&#10;Description automatically generated">
            <a:extLst>
              <a:ext uri="{FF2B5EF4-FFF2-40B4-BE49-F238E27FC236}">
                <a16:creationId xmlns:a16="http://schemas.microsoft.com/office/drawing/2014/main" id="{92D70B47-DBA2-C769-658D-B6A044166CC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9466" y="25063792"/>
            <a:ext cx="3704413" cy="3704413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71E635CD-4844-A42A-3BA2-7BB0E5D06849}"/>
              </a:ext>
            </a:extLst>
          </p:cNvPr>
          <p:cNvSpPr txBox="1"/>
          <p:nvPr/>
        </p:nvSpPr>
        <p:spPr>
          <a:xfrm>
            <a:off x="4529977" y="25899345"/>
            <a:ext cx="49372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Mri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methods blah blah blah</a:t>
            </a:r>
          </a:p>
        </p:txBody>
      </p:sp>
    </p:spTree>
    <p:extLst>
      <p:ext uri="{BB962C8B-B14F-4D97-AF65-F5344CB8AC3E}">
        <p14:creationId xmlns:p14="http://schemas.microsoft.com/office/powerpoint/2010/main" val="10257299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19068</TotalTime>
  <Words>467</Words>
  <Application>Microsoft Macintosh PowerPoint</Application>
  <PresentationFormat>Custom</PresentationFormat>
  <Paragraphs>81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DengXian</vt:lpstr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Jim Zhang</dc:creator>
  <cp:lastModifiedBy>Jim Zhang</cp:lastModifiedBy>
  <cp:revision>36</cp:revision>
  <dcterms:created xsi:type="dcterms:W3CDTF">2023-04-10T15:04:00Z</dcterms:created>
  <dcterms:modified xsi:type="dcterms:W3CDTF">2025-03-27T00:04:47Z</dcterms:modified>
</cp:coreProperties>
</file>